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3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media/image53.jpeg" ContentType="image/jpeg"/>
  <Override PartName="/ppt/media/image1.jpeg" ContentType="image/jpeg"/>
  <Override PartName="/ppt/media/image2.png" ContentType="image/png"/>
  <Override PartName="/ppt/media/image4.jpeg" ContentType="image/jpeg"/>
  <Override PartName="/ppt/media/image48.png" ContentType="image/png"/>
  <Override PartName="/ppt/media/image3.jpeg" ContentType="image/jpeg"/>
  <Override PartName="/ppt/media/image11.png" ContentType="image/png"/>
  <Override PartName="/ppt/media/image5.jpeg" ContentType="image/jpeg"/>
  <Override PartName="/ppt/media/image6.jpeg" ContentType="image/jpeg"/>
  <Override PartName="/ppt/media/image21.png" ContentType="image/png"/>
  <Override PartName="/ppt/media/image9.png" ContentType="image/png"/>
  <Override PartName="/ppt/media/image7.jpeg" ContentType="image/jpeg"/>
  <Override PartName="/ppt/media/image31.png" ContentType="image/png"/>
  <Override PartName="/ppt/media/image8.png" ContentType="image/png"/>
  <Override PartName="/ppt/media/image10.png" ContentType="image/png"/>
  <Override PartName="/ppt/media/image29.jpeg" ContentType="image/jpeg"/>
  <Override PartName="/ppt/media/image12.png" ContentType="image/png"/>
  <Override PartName="/ppt/media/image18.jpeg" ContentType="image/jpeg"/>
  <Override PartName="/ppt/media/image13.png" ContentType="image/png"/>
  <Override PartName="/ppt/media/image46.jpeg" ContentType="image/jpeg"/>
  <Override PartName="/ppt/media/image14.png" ContentType="image/png"/>
  <Override PartName="/ppt/media/image15.png" ContentType="image/png"/>
  <Override PartName="/ppt/media/image35.jpeg" ContentType="image/jpeg"/>
  <Override PartName="/ppt/media/image16.png" ContentType="image/png"/>
  <Override PartName="/ppt/media/image17.png" ContentType="image/png"/>
  <Override PartName="/ppt/media/image19.png" ContentType="image/png"/>
  <Override PartName="/ppt/media/image20.png" ContentType="image/png"/>
  <Override PartName="/ppt/media/image40.jpeg" ContentType="image/jpeg"/>
  <Override PartName="/ppt/media/image22.png" ContentType="image/png"/>
  <Override PartName="/ppt/media/image23.png" ContentType="image/png"/>
  <Override PartName="/ppt/media/image47.jpeg" ContentType="image/jpeg"/>
  <Override PartName="/ppt/media/image24.png" ContentType="image/png"/>
  <Override PartName="/ppt/media/image25.png" ContentType="image/png"/>
  <Override PartName="/ppt/media/image36.jpeg" ContentType="image/jpeg"/>
  <Override PartName="/ppt/media/image26.png" ContentType="image/png"/>
  <Override PartName="/ppt/media/image27.jpeg" ContentType="image/jpeg"/>
  <Override PartName="/ppt/media/image28.jpeg" ContentType="image/jpeg"/>
  <Override PartName="/ppt/media/image30.png" ContentType="image/png"/>
  <Override PartName="/ppt/media/image41.jpeg" ContentType="image/jpeg"/>
  <Override PartName="/ppt/media/image32.jpeg" ContentType="image/jpeg"/>
  <Override PartName="/ppt/media/image52.png" ContentType="image/png"/>
  <Override PartName="/ppt/media/image33.png" ContentType="image/png"/>
  <Override PartName="/ppt/media/image34.png" ContentType="image/png"/>
  <Override PartName="/ppt/media/image37.png" ContentType="image/png"/>
  <Override PartName="/ppt/media/image38.jpeg" ContentType="image/jpeg"/>
  <Override PartName="/ppt/media/image45.png" ContentType="image/png"/>
  <Override PartName="/ppt/media/image39.png" ContentType="image/png"/>
  <Override PartName="/ppt/media/image42.png" ContentType="image/png"/>
  <Override PartName="/ppt/media/image43.png" ContentType="image/png"/>
  <Override PartName="/ppt/media/image49.jpeg" ContentType="image/jpeg"/>
  <Override PartName="/ppt/media/image44.jpeg" ContentType="image/jpeg"/>
  <Override PartName="/ppt/media/image50.jpeg" ContentType="image/jpeg"/>
  <Override PartName="/ppt/media/image51.png" ContentType="image/png"/>
  <Override PartName="/ppt/media/image5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s-ES" sz="4400" spc="-1" strike="noStrike">
                <a:latin typeface="Arial"/>
              </a:rPr>
              <a:t>Pulse para editar el formato del texto de título</a:t>
            </a:r>
            <a:endParaRPr b="0" lang="es-ES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latin typeface="Arial"/>
              </a:rPr>
              <a:t>Pulse para editar el formato de texto del esquema</a:t>
            </a:r>
            <a:endParaRPr b="0" lang="es-E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latin typeface="Arial"/>
              </a:rPr>
              <a:t>Segundo nivel del esquema</a:t>
            </a:r>
            <a:endParaRPr b="0" lang="es-E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latin typeface="Arial"/>
              </a:rPr>
              <a:t>Tercer nivel del esquema</a:t>
            </a:r>
            <a:endParaRPr b="0" lang="es-E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latin typeface="Arial"/>
              </a:rPr>
              <a:t>Cuarto nivel del esquema</a:t>
            </a:r>
            <a:endParaRPr b="0" lang="es-E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Quinto nivel del esquema</a:t>
            </a:r>
            <a:endParaRPr b="0" lang="es-E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Sexto nivel del esquema</a:t>
            </a:r>
            <a:endParaRPr b="0" lang="es-E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Séptimo nivel del esquema</a:t>
            </a:r>
            <a:endParaRPr b="0" lang="es-E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s-ES" sz="4400" spc="-1" strike="noStrike">
                <a:latin typeface="Arial"/>
              </a:rPr>
              <a:t>Pulse para editar el formato del texto de título</a:t>
            </a:r>
            <a:endParaRPr b="0" lang="es-ES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latin typeface="Arial"/>
              </a:rPr>
              <a:t>Pulse para editar el formato de texto del esquema</a:t>
            </a:r>
            <a:endParaRPr b="0" lang="es-E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latin typeface="Arial"/>
              </a:rPr>
              <a:t>Segundo nivel del esquema</a:t>
            </a:r>
            <a:endParaRPr b="0" lang="es-E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latin typeface="Arial"/>
              </a:rPr>
              <a:t>Tercer nivel del esquema</a:t>
            </a:r>
            <a:endParaRPr b="0" lang="es-E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latin typeface="Arial"/>
              </a:rPr>
              <a:t>Cuarto nivel del esquema</a:t>
            </a:r>
            <a:endParaRPr b="0" lang="es-E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Quinto nivel del esquema</a:t>
            </a:r>
            <a:endParaRPr b="0" lang="es-E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Sexto nivel del esquema</a:t>
            </a:r>
            <a:endParaRPr b="0" lang="es-E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Séptimo nivel del esquema</a:t>
            </a:r>
            <a:endParaRPr b="0" lang="es-E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s-ES" sz="4400" spc="-1" strike="noStrike">
                <a:latin typeface="Arial"/>
              </a:rPr>
              <a:t>Pulse para editar el formato del texto de título</a:t>
            </a:r>
            <a:endParaRPr b="0" lang="es-ES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latin typeface="Arial"/>
              </a:rPr>
              <a:t>Pulse para editar el formato de texto del esquema</a:t>
            </a:r>
            <a:endParaRPr b="0" lang="es-E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latin typeface="Arial"/>
              </a:rPr>
              <a:t>Segundo nivel del esquema</a:t>
            </a:r>
            <a:endParaRPr b="0" lang="es-E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latin typeface="Arial"/>
              </a:rPr>
              <a:t>Tercer nivel del esquema</a:t>
            </a:r>
            <a:endParaRPr b="0" lang="es-E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latin typeface="Arial"/>
              </a:rPr>
              <a:t>Cuarto nivel del esquema</a:t>
            </a:r>
            <a:endParaRPr b="0" lang="es-E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Quinto nivel del esquema</a:t>
            </a:r>
            <a:endParaRPr b="0" lang="es-E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Sexto nivel del esquema</a:t>
            </a:r>
            <a:endParaRPr b="0" lang="es-E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Séptimo nivel del esquema</a:t>
            </a:r>
            <a:endParaRPr b="0" lang="es-E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s-ES" sz="4400" spc="-1" strike="noStrike">
                <a:latin typeface="Arial"/>
              </a:rPr>
              <a:t>Pulse para editar el formato del texto de título</a:t>
            </a:r>
            <a:endParaRPr b="0" lang="es-ES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latin typeface="Arial"/>
              </a:rPr>
              <a:t>Pulse para editar el formato de texto del esquema</a:t>
            </a:r>
            <a:endParaRPr b="0" lang="es-E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latin typeface="Arial"/>
              </a:rPr>
              <a:t>Segundo nivel del esquema</a:t>
            </a:r>
            <a:endParaRPr b="0" lang="es-E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latin typeface="Arial"/>
              </a:rPr>
              <a:t>Tercer nivel del esquema</a:t>
            </a:r>
            <a:endParaRPr b="0" lang="es-E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latin typeface="Arial"/>
              </a:rPr>
              <a:t>Cuarto nivel del esquema</a:t>
            </a:r>
            <a:endParaRPr b="0" lang="es-E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Quinto nivel del esquema</a:t>
            </a:r>
            <a:endParaRPr b="0" lang="es-E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Sexto nivel del esquema</a:t>
            </a:r>
            <a:endParaRPr b="0" lang="es-E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Séptimo nivel del esquema</a:t>
            </a:r>
            <a:endParaRPr b="0" lang="es-E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image" Target="../media/image37.png"/><Relationship Id="rId3" Type="http://schemas.openxmlformats.org/officeDocument/2006/relationships/image" Target="../media/image38.jpeg"/><Relationship Id="rId4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image" Target="../media/image40.jpeg"/><Relationship Id="rId3" Type="http://schemas.openxmlformats.org/officeDocument/2006/relationships/image" Target="../media/image41.jpeg"/><Relationship Id="rId4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image" Target="../media/image43.png"/><Relationship Id="rId3" Type="http://schemas.openxmlformats.org/officeDocument/2006/relationships/image" Target="../media/image44.jpeg"/><Relationship Id="rId4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image" Target="../media/image46.jpeg"/><Relationship Id="rId3" Type="http://schemas.openxmlformats.org/officeDocument/2006/relationships/image" Target="../media/image47.jpeg"/><Relationship Id="rId4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image" Target="../media/image49.jpeg"/><Relationship Id="rId3" Type="http://schemas.openxmlformats.org/officeDocument/2006/relationships/image" Target="../media/image50.jpeg"/><Relationship Id="rId4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image" Target="../media/image52.png"/><Relationship Id="rId3" Type="http://schemas.openxmlformats.org/officeDocument/2006/relationships/image" Target="../media/image53.jpeg"/><Relationship Id="rId4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54.jpeg"/><Relationship Id="rId2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1" Type="http://schemas.openxmlformats.org/officeDocument/2006/relationships/image" Target="../media/image18.jpeg"/><Relationship Id="rId12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jpeg"/><Relationship Id="rId10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jpeg"/><Relationship Id="rId3" Type="http://schemas.openxmlformats.org/officeDocument/2006/relationships/slideLayout" Target="../slideLayouts/slideLayout3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image" Target="../media/image32.jpeg"/><Relationship Id="rId4" Type="http://schemas.openxmlformats.org/officeDocument/2006/relationships/slideLayout" Target="../slideLayouts/slideLayout3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image" Target="../media/image35.jpeg"/><Relationship Id="rId4" Type="http://schemas.openxmlformats.org/officeDocument/2006/relationships/slideLayout" Target="../slideLayouts/slideLayout3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1523880" y="2438280"/>
            <a:ext cx="9448200" cy="99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55080" bIns="0">
            <a:spAutoFit/>
          </a:bodyPr>
          <a:p>
            <a:pPr algn="ctr">
              <a:lnSpc>
                <a:spcPts val="3501"/>
              </a:lnSpc>
              <a:spcBef>
                <a:spcPts val="434"/>
              </a:spcBef>
            </a:pPr>
            <a:r>
              <a:rPr b="0" lang="es-ES" sz="3100" spc="-1" strike="noStrike">
                <a:solidFill>
                  <a:srgbClr val="000000"/>
                </a:solidFill>
                <a:latin typeface="Arial"/>
                <a:ea typeface="DejaVu Sans"/>
              </a:rPr>
              <a:t>ENCUESTAS </a:t>
            </a:r>
            <a:r>
              <a:rPr b="0" lang="es-ES" sz="3100" spc="41" strike="noStrike">
                <a:solidFill>
                  <a:srgbClr val="000000"/>
                </a:solidFill>
                <a:latin typeface="Arial"/>
                <a:ea typeface="DejaVu Sans"/>
              </a:rPr>
              <a:t>DE </a:t>
            </a:r>
            <a:r>
              <a:rPr b="0" lang="es-ES" sz="3100" spc="-12" strike="noStrike">
                <a:solidFill>
                  <a:srgbClr val="000000"/>
                </a:solidFill>
                <a:latin typeface="Arial"/>
                <a:ea typeface="DejaVu Sans"/>
              </a:rPr>
              <a:t>SATISFACCIÓN </a:t>
            </a:r>
            <a:r>
              <a:rPr b="0" lang="es-ES" sz="3100" spc="21" strike="noStrike">
                <a:solidFill>
                  <a:srgbClr val="000000"/>
                </a:solidFill>
                <a:latin typeface="Arial"/>
                <a:ea typeface="DejaVu Sans"/>
              </a:rPr>
              <a:t>POLICÍA </a:t>
            </a:r>
            <a:r>
              <a:rPr b="0" lang="es-ES" sz="3100" spc="9" strike="noStrike">
                <a:solidFill>
                  <a:srgbClr val="000000"/>
                </a:solidFill>
                <a:latin typeface="Arial"/>
                <a:ea typeface="DejaVu Sans"/>
              </a:rPr>
              <a:t>LOCAL</a:t>
            </a:r>
            <a:endParaRPr b="0" lang="es-ES" sz="3100" spc="-1" strike="noStrike">
              <a:latin typeface="Arial"/>
            </a:endParaRPr>
          </a:p>
          <a:p>
            <a:pPr algn="ctr">
              <a:lnSpc>
                <a:spcPts val="3501"/>
              </a:lnSpc>
              <a:spcBef>
                <a:spcPts val="434"/>
              </a:spcBef>
            </a:pPr>
            <a:r>
              <a:rPr b="0" lang="es-ES" sz="3100" spc="-26" strike="noStrike">
                <a:solidFill>
                  <a:srgbClr val="000000"/>
                </a:solidFill>
                <a:latin typeface="Arial"/>
                <a:ea typeface="DejaVu Sans"/>
              </a:rPr>
              <a:t>RESULTADOS</a:t>
            </a:r>
            <a:r>
              <a:rPr b="0" lang="es-ES" sz="3100" spc="9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s-ES" sz="3100" spc="46" strike="noStrike">
                <a:solidFill>
                  <a:srgbClr val="000000"/>
                </a:solidFill>
                <a:latin typeface="Arial"/>
                <a:ea typeface="DejaVu Sans"/>
              </a:rPr>
              <a:t>2020</a:t>
            </a:r>
            <a:endParaRPr b="0" lang="es-ES" sz="3100" spc="-1" strike="noStrike">
              <a:latin typeface="Arial"/>
            </a:endParaRPr>
          </a:p>
        </p:txBody>
      </p:sp>
      <p:pic>
        <p:nvPicPr>
          <p:cNvPr id="153" name="" descr=""/>
          <p:cNvPicPr/>
          <p:nvPr/>
        </p:nvPicPr>
        <p:blipFill>
          <a:blip r:embed="rId1"/>
          <a:stretch/>
        </p:blipFill>
        <p:spPr>
          <a:xfrm>
            <a:off x="1224000" y="792000"/>
            <a:ext cx="2735640" cy="894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6558480" y="1643040"/>
            <a:ext cx="4890240" cy="435708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9" name="CustomShape 2"/>
          <p:cNvSpPr/>
          <p:nvPr/>
        </p:nvSpPr>
        <p:spPr>
          <a:xfrm>
            <a:off x="387360" y="2048760"/>
            <a:ext cx="5812560" cy="316548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0" name="CustomShape 3"/>
          <p:cNvSpPr/>
          <p:nvPr/>
        </p:nvSpPr>
        <p:spPr>
          <a:xfrm>
            <a:off x="2934720" y="5675040"/>
            <a:ext cx="2464200" cy="278640"/>
          </a:xfrm>
          <a:custGeom>
            <a:avLst/>
            <a:gdLst/>
            <a:ahLst/>
            <a:rect l="l" t="t" r="r" b="b"/>
            <a:pathLst>
              <a:path w="2465070" h="279400">
                <a:moveTo>
                  <a:pt x="2464498" y="0"/>
                </a:moveTo>
                <a:lnTo>
                  <a:pt x="0" y="0"/>
                </a:lnTo>
                <a:lnTo>
                  <a:pt x="0" y="279399"/>
                </a:lnTo>
                <a:lnTo>
                  <a:pt x="2464498" y="279399"/>
                </a:lnTo>
                <a:lnTo>
                  <a:pt x="2464498" y="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1" name="CustomShape 4"/>
          <p:cNvSpPr/>
          <p:nvPr/>
        </p:nvSpPr>
        <p:spPr>
          <a:xfrm>
            <a:off x="2922120" y="5650560"/>
            <a:ext cx="2489040" cy="56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es-ES" sz="1800" spc="-86" strike="noStrike">
                <a:solidFill>
                  <a:srgbClr val="000000"/>
                </a:solidFill>
                <a:latin typeface="Trebuchet MS"/>
                <a:ea typeface="DejaVu Sans"/>
              </a:rPr>
              <a:t>PUNTUACION </a:t>
            </a:r>
            <a:r>
              <a:rPr b="1" lang="es-ES" sz="1800" spc="-7" strike="noStrike">
                <a:solidFill>
                  <a:srgbClr val="000000"/>
                </a:solidFill>
                <a:latin typeface="Trebuchet MS"/>
                <a:ea typeface="DejaVu Sans"/>
              </a:rPr>
              <a:t>MEDIA </a:t>
            </a:r>
            <a:r>
              <a:rPr b="1" lang="es-ES" sz="1800" spc="-165" strike="noStrike">
                <a:solidFill>
                  <a:srgbClr val="000000"/>
                </a:solidFill>
                <a:latin typeface="Trebuchet MS"/>
                <a:ea typeface="DejaVu Sans"/>
              </a:rPr>
              <a:t>:</a:t>
            </a:r>
            <a:r>
              <a:rPr b="1" lang="es-ES" sz="1800" spc="-347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1" lang="es-ES" sz="1800" spc="-165" strike="noStrike">
                <a:solidFill>
                  <a:srgbClr val="000000"/>
                </a:solidFill>
                <a:latin typeface="Trebuchet MS"/>
                <a:ea typeface="DejaVu Sans"/>
              </a:rPr>
              <a:t>8,7</a:t>
            </a:r>
            <a:endParaRPr b="0" lang="es-ES" sz="1800" spc="-1" strike="noStrike">
              <a:latin typeface="Arial"/>
            </a:endParaRPr>
          </a:p>
        </p:txBody>
      </p:sp>
      <p:pic>
        <p:nvPicPr>
          <p:cNvPr id="222" name="" descr=""/>
          <p:cNvPicPr/>
          <p:nvPr/>
        </p:nvPicPr>
        <p:blipFill>
          <a:blip r:embed="rId3"/>
          <a:stretch/>
        </p:blipFill>
        <p:spPr>
          <a:xfrm>
            <a:off x="504000" y="701640"/>
            <a:ext cx="2477880" cy="81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ustomShape 1"/>
          <p:cNvSpPr/>
          <p:nvPr/>
        </p:nvSpPr>
        <p:spPr>
          <a:xfrm>
            <a:off x="303120" y="1600200"/>
            <a:ext cx="6186600" cy="372816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4" name="CustomShape 2"/>
          <p:cNvSpPr/>
          <p:nvPr/>
        </p:nvSpPr>
        <p:spPr>
          <a:xfrm>
            <a:off x="6907320" y="1174680"/>
            <a:ext cx="4923720" cy="469836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5" name="CustomShape 3"/>
          <p:cNvSpPr/>
          <p:nvPr/>
        </p:nvSpPr>
        <p:spPr>
          <a:xfrm>
            <a:off x="2934720" y="5675040"/>
            <a:ext cx="2464200" cy="278640"/>
          </a:xfrm>
          <a:custGeom>
            <a:avLst/>
            <a:gdLst/>
            <a:ahLst/>
            <a:rect l="l" t="t" r="r" b="b"/>
            <a:pathLst>
              <a:path w="2465070" h="279400">
                <a:moveTo>
                  <a:pt x="2464498" y="0"/>
                </a:moveTo>
                <a:lnTo>
                  <a:pt x="0" y="0"/>
                </a:lnTo>
                <a:lnTo>
                  <a:pt x="0" y="279399"/>
                </a:lnTo>
                <a:lnTo>
                  <a:pt x="2464498" y="279399"/>
                </a:lnTo>
                <a:lnTo>
                  <a:pt x="2464498" y="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6" name="CustomShape 4"/>
          <p:cNvSpPr/>
          <p:nvPr/>
        </p:nvSpPr>
        <p:spPr>
          <a:xfrm>
            <a:off x="2922120" y="5650560"/>
            <a:ext cx="2489040" cy="56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es-ES" sz="1800" spc="-86" strike="noStrike">
                <a:solidFill>
                  <a:srgbClr val="000000"/>
                </a:solidFill>
                <a:latin typeface="Trebuchet MS"/>
                <a:ea typeface="DejaVu Sans"/>
              </a:rPr>
              <a:t>PUNTUACION </a:t>
            </a:r>
            <a:r>
              <a:rPr b="1" lang="es-ES" sz="1800" spc="-7" strike="noStrike">
                <a:solidFill>
                  <a:srgbClr val="000000"/>
                </a:solidFill>
                <a:latin typeface="Trebuchet MS"/>
                <a:ea typeface="DejaVu Sans"/>
              </a:rPr>
              <a:t>MEDIA </a:t>
            </a:r>
            <a:r>
              <a:rPr b="1" lang="es-ES" sz="1800" spc="-165" strike="noStrike">
                <a:solidFill>
                  <a:srgbClr val="000000"/>
                </a:solidFill>
                <a:latin typeface="Trebuchet MS"/>
                <a:ea typeface="DejaVu Sans"/>
              </a:rPr>
              <a:t>:</a:t>
            </a:r>
            <a:r>
              <a:rPr b="1" lang="es-ES" sz="1800" spc="-347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1" lang="es-ES" sz="1800" spc="-165" strike="noStrike">
                <a:solidFill>
                  <a:srgbClr val="000000"/>
                </a:solidFill>
                <a:latin typeface="Trebuchet MS"/>
                <a:ea typeface="DejaVu Sans"/>
              </a:rPr>
              <a:t>8,0</a:t>
            </a:r>
            <a:endParaRPr b="0" lang="es-ES" sz="1800" spc="-1" strike="noStrike">
              <a:latin typeface="Arial"/>
            </a:endParaRPr>
          </a:p>
        </p:txBody>
      </p:sp>
      <p:pic>
        <p:nvPicPr>
          <p:cNvPr id="227" name="" descr=""/>
          <p:cNvPicPr/>
          <p:nvPr/>
        </p:nvPicPr>
        <p:blipFill>
          <a:blip r:embed="rId3"/>
          <a:stretch/>
        </p:blipFill>
        <p:spPr>
          <a:xfrm>
            <a:off x="473760" y="413640"/>
            <a:ext cx="2477880" cy="81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449280" y="1675440"/>
            <a:ext cx="6228720" cy="401004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9" name="CustomShape 2"/>
          <p:cNvSpPr/>
          <p:nvPr/>
        </p:nvSpPr>
        <p:spPr>
          <a:xfrm>
            <a:off x="7020000" y="1563840"/>
            <a:ext cx="4923720" cy="470808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0" name="CustomShape 3"/>
          <p:cNvSpPr/>
          <p:nvPr/>
        </p:nvSpPr>
        <p:spPr>
          <a:xfrm>
            <a:off x="3277440" y="6088320"/>
            <a:ext cx="2579760" cy="278640"/>
          </a:xfrm>
          <a:custGeom>
            <a:avLst/>
            <a:gdLst/>
            <a:ahLst/>
            <a:rect l="l" t="t" r="r" b="b"/>
            <a:pathLst>
              <a:path w="2580640" h="279400">
                <a:moveTo>
                  <a:pt x="2580386" y="0"/>
                </a:moveTo>
                <a:lnTo>
                  <a:pt x="0" y="0"/>
                </a:lnTo>
                <a:lnTo>
                  <a:pt x="0" y="279400"/>
                </a:lnTo>
                <a:lnTo>
                  <a:pt x="2580386" y="279400"/>
                </a:lnTo>
                <a:lnTo>
                  <a:pt x="2580386" y="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1" name="CustomShape 4"/>
          <p:cNvSpPr/>
          <p:nvPr/>
        </p:nvSpPr>
        <p:spPr>
          <a:xfrm>
            <a:off x="3264840" y="6062040"/>
            <a:ext cx="2604600" cy="56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es-ES" sz="1800" spc="-86" strike="noStrike">
                <a:solidFill>
                  <a:srgbClr val="000000"/>
                </a:solidFill>
                <a:latin typeface="Trebuchet MS"/>
                <a:ea typeface="DejaVu Sans"/>
              </a:rPr>
              <a:t>PUNTUACION </a:t>
            </a:r>
            <a:r>
              <a:rPr b="1" lang="es-ES" sz="1800" spc="-7" strike="noStrike">
                <a:solidFill>
                  <a:srgbClr val="000000"/>
                </a:solidFill>
                <a:latin typeface="Trebuchet MS"/>
                <a:ea typeface="DejaVu Sans"/>
              </a:rPr>
              <a:t>MEDIA </a:t>
            </a:r>
            <a:r>
              <a:rPr b="1" lang="es-ES" sz="1800" spc="-165" strike="noStrike">
                <a:solidFill>
                  <a:srgbClr val="000000"/>
                </a:solidFill>
                <a:latin typeface="Trebuchet MS"/>
                <a:ea typeface="DejaVu Sans"/>
              </a:rPr>
              <a:t>:</a:t>
            </a:r>
            <a:r>
              <a:rPr b="1" lang="es-ES" sz="1800" spc="-350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1" lang="es-ES" sz="1800" spc="-160" strike="noStrike">
                <a:solidFill>
                  <a:srgbClr val="000000"/>
                </a:solidFill>
                <a:latin typeface="Trebuchet MS"/>
                <a:ea typeface="DejaVu Sans"/>
              </a:rPr>
              <a:t>7,72</a:t>
            </a:r>
            <a:endParaRPr b="0" lang="es-ES" sz="1800" spc="-1" strike="noStrike">
              <a:latin typeface="Arial"/>
            </a:endParaRPr>
          </a:p>
        </p:txBody>
      </p:sp>
      <p:pic>
        <p:nvPicPr>
          <p:cNvPr id="232" name="" descr=""/>
          <p:cNvPicPr/>
          <p:nvPr/>
        </p:nvPicPr>
        <p:blipFill>
          <a:blip r:embed="rId3"/>
          <a:stretch/>
        </p:blipFill>
        <p:spPr>
          <a:xfrm>
            <a:off x="545760" y="485640"/>
            <a:ext cx="2477880" cy="81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649440" y="1503000"/>
            <a:ext cx="6108120" cy="380556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4" name="CustomShape 2"/>
          <p:cNvSpPr/>
          <p:nvPr/>
        </p:nvSpPr>
        <p:spPr>
          <a:xfrm>
            <a:off x="7152840" y="1285920"/>
            <a:ext cx="4555440" cy="440460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5" name="CustomShape 3"/>
          <p:cNvSpPr/>
          <p:nvPr/>
        </p:nvSpPr>
        <p:spPr>
          <a:xfrm>
            <a:off x="4059000" y="5687280"/>
            <a:ext cx="2579760" cy="278640"/>
          </a:xfrm>
          <a:custGeom>
            <a:avLst/>
            <a:gdLst/>
            <a:ahLst/>
            <a:rect l="l" t="t" r="r" b="b"/>
            <a:pathLst>
              <a:path w="2580640" h="279400">
                <a:moveTo>
                  <a:pt x="2580385" y="0"/>
                </a:moveTo>
                <a:lnTo>
                  <a:pt x="0" y="0"/>
                </a:lnTo>
                <a:lnTo>
                  <a:pt x="0" y="279399"/>
                </a:lnTo>
                <a:lnTo>
                  <a:pt x="2580385" y="279399"/>
                </a:lnTo>
                <a:lnTo>
                  <a:pt x="2580385" y="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6" name="CustomShape 4"/>
          <p:cNvSpPr/>
          <p:nvPr/>
        </p:nvSpPr>
        <p:spPr>
          <a:xfrm>
            <a:off x="4046400" y="5662800"/>
            <a:ext cx="2604600" cy="56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es-ES" sz="1800" spc="-86" strike="noStrike">
                <a:solidFill>
                  <a:srgbClr val="000000"/>
                </a:solidFill>
                <a:latin typeface="Trebuchet MS"/>
                <a:ea typeface="DejaVu Sans"/>
              </a:rPr>
              <a:t>PUNTUACION </a:t>
            </a:r>
            <a:r>
              <a:rPr b="1" lang="es-ES" sz="1800" spc="-7" strike="noStrike">
                <a:solidFill>
                  <a:srgbClr val="000000"/>
                </a:solidFill>
                <a:latin typeface="Trebuchet MS"/>
                <a:ea typeface="DejaVu Sans"/>
              </a:rPr>
              <a:t>MEDIA </a:t>
            </a:r>
            <a:r>
              <a:rPr b="1" lang="es-ES" sz="1800" spc="-165" strike="noStrike">
                <a:solidFill>
                  <a:srgbClr val="000000"/>
                </a:solidFill>
                <a:latin typeface="Trebuchet MS"/>
                <a:ea typeface="DejaVu Sans"/>
              </a:rPr>
              <a:t>:</a:t>
            </a:r>
            <a:r>
              <a:rPr b="1" lang="es-ES" sz="1800" spc="-350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1" lang="es-ES" sz="1800" spc="-160" strike="noStrike">
                <a:solidFill>
                  <a:srgbClr val="000000"/>
                </a:solidFill>
                <a:latin typeface="Trebuchet MS"/>
                <a:ea typeface="DejaVu Sans"/>
              </a:rPr>
              <a:t>8,48</a:t>
            </a:r>
            <a:endParaRPr b="0" lang="es-ES" sz="1800" spc="-1" strike="noStrike">
              <a:latin typeface="Arial"/>
            </a:endParaRPr>
          </a:p>
        </p:txBody>
      </p:sp>
      <p:pic>
        <p:nvPicPr>
          <p:cNvPr id="237" name="" descr=""/>
          <p:cNvPicPr/>
          <p:nvPr/>
        </p:nvPicPr>
        <p:blipFill>
          <a:blip r:embed="rId3"/>
          <a:stretch/>
        </p:blipFill>
        <p:spPr>
          <a:xfrm>
            <a:off x="720000" y="432000"/>
            <a:ext cx="2422080" cy="791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CustomShape 1"/>
          <p:cNvSpPr/>
          <p:nvPr/>
        </p:nvSpPr>
        <p:spPr>
          <a:xfrm>
            <a:off x="442800" y="1814400"/>
            <a:ext cx="6414480" cy="354276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9" name="CustomShape 2"/>
          <p:cNvSpPr/>
          <p:nvPr/>
        </p:nvSpPr>
        <p:spPr>
          <a:xfrm>
            <a:off x="7403400" y="1476720"/>
            <a:ext cx="4506120" cy="430992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0" name="CustomShape 3"/>
          <p:cNvSpPr/>
          <p:nvPr/>
        </p:nvSpPr>
        <p:spPr>
          <a:xfrm>
            <a:off x="4059000" y="5687280"/>
            <a:ext cx="2579760" cy="278640"/>
          </a:xfrm>
          <a:custGeom>
            <a:avLst/>
            <a:gdLst/>
            <a:ahLst/>
            <a:rect l="l" t="t" r="r" b="b"/>
            <a:pathLst>
              <a:path w="2580640" h="279400">
                <a:moveTo>
                  <a:pt x="2580385" y="0"/>
                </a:moveTo>
                <a:lnTo>
                  <a:pt x="0" y="0"/>
                </a:lnTo>
                <a:lnTo>
                  <a:pt x="0" y="279399"/>
                </a:lnTo>
                <a:lnTo>
                  <a:pt x="2580385" y="279399"/>
                </a:lnTo>
                <a:lnTo>
                  <a:pt x="2580385" y="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1" name="CustomShape 4"/>
          <p:cNvSpPr/>
          <p:nvPr/>
        </p:nvSpPr>
        <p:spPr>
          <a:xfrm>
            <a:off x="4046400" y="5662800"/>
            <a:ext cx="2604600" cy="56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es-ES" sz="1800" spc="-86" strike="noStrike">
                <a:solidFill>
                  <a:srgbClr val="000000"/>
                </a:solidFill>
                <a:latin typeface="Trebuchet MS"/>
                <a:ea typeface="DejaVu Sans"/>
              </a:rPr>
              <a:t>PUNTUACION </a:t>
            </a:r>
            <a:r>
              <a:rPr b="1" lang="es-ES" sz="1800" spc="-7" strike="noStrike">
                <a:solidFill>
                  <a:srgbClr val="000000"/>
                </a:solidFill>
                <a:latin typeface="Trebuchet MS"/>
                <a:ea typeface="DejaVu Sans"/>
              </a:rPr>
              <a:t>MEDIA </a:t>
            </a:r>
            <a:r>
              <a:rPr b="1" lang="es-ES" sz="1800" spc="-165" strike="noStrike">
                <a:solidFill>
                  <a:srgbClr val="000000"/>
                </a:solidFill>
                <a:latin typeface="Trebuchet MS"/>
                <a:ea typeface="DejaVu Sans"/>
              </a:rPr>
              <a:t>:</a:t>
            </a:r>
            <a:r>
              <a:rPr b="1" lang="es-ES" sz="1800" spc="-350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1" lang="es-ES" sz="1800" spc="-160" strike="noStrike">
                <a:solidFill>
                  <a:srgbClr val="000000"/>
                </a:solidFill>
                <a:latin typeface="Trebuchet MS"/>
                <a:ea typeface="DejaVu Sans"/>
              </a:rPr>
              <a:t>8,27</a:t>
            </a:r>
            <a:endParaRPr b="0" lang="es-ES" sz="1800" spc="-1" strike="noStrike">
              <a:latin typeface="Arial"/>
            </a:endParaRPr>
          </a:p>
        </p:txBody>
      </p:sp>
      <p:pic>
        <p:nvPicPr>
          <p:cNvPr id="242" name="" descr=""/>
          <p:cNvPicPr/>
          <p:nvPr/>
        </p:nvPicPr>
        <p:blipFill>
          <a:blip r:embed="rId3"/>
          <a:stretch/>
        </p:blipFill>
        <p:spPr>
          <a:xfrm>
            <a:off x="525600" y="576000"/>
            <a:ext cx="2642040" cy="863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ustomShape 1"/>
          <p:cNvSpPr/>
          <p:nvPr/>
        </p:nvSpPr>
        <p:spPr>
          <a:xfrm>
            <a:off x="243000" y="1787760"/>
            <a:ext cx="6385680" cy="38484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4" name="CustomShape 2"/>
          <p:cNvSpPr/>
          <p:nvPr/>
        </p:nvSpPr>
        <p:spPr>
          <a:xfrm>
            <a:off x="3687840" y="5987160"/>
            <a:ext cx="2579760" cy="278640"/>
          </a:xfrm>
          <a:custGeom>
            <a:avLst/>
            <a:gdLst/>
            <a:ahLst/>
            <a:rect l="l" t="t" r="r" b="b"/>
            <a:pathLst>
              <a:path w="2580640" h="279400">
                <a:moveTo>
                  <a:pt x="2580386" y="0"/>
                </a:moveTo>
                <a:lnTo>
                  <a:pt x="0" y="0"/>
                </a:lnTo>
                <a:lnTo>
                  <a:pt x="0" y="279399"/>
                </a:lnTo>
                <a:lnTo>
                  <a:pt x="2580386" y="279399"/>
                </a:lnTo>
                <a:lnTo>
                  <a:pt x="2580386" y="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5" name="CustomShape 3"/>
          <p:cNvSpPr/>
          <p:nvPr/>
        </p:nvSpPr>
        <p:spPr>
          <a:xfrm>
            <a:off x="3674880" y="5961240"/>
            <a:ext cx="2604600" cy="56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es-ES" sz="1800" spc="-86" strike="noStrike">
                <a:solidFill>
                  <a:srgbClr val="000000"/>
                </a:solidFill>
                <a:latin typeface="Trebuchet MS"/>
                <a:ea typeface="DejaVu Sans"/>
              </a:rPr>
              <a:t>PUNTUACION </a:t>
            </a:r>
            <a:r>
              <a:rPr b="1" lang="es-ES" sz="1800" spc="-7" strike="noStrike">
                <a:solidFill>
                  <a:srgbClr val="000000"/>
                </a:solidFill>
                <a:latin typeface="Trebuchet MS"/>
                <a:ea typeface="DejaVu Sans"/>
              </a:rPr>
              <a:t>MEDIA </a:t>
            </a:r>
            <a:r>
              <a:rPr b="1" lang="es-ES" sz="1800" spc="-165" strike="noStrike">
                <a:solidFill>
                  <a:srgbClr val="000000"/>
                </a:solidFill>
                <a:latin typeface="Trebuchet MS"/>
                <a:ea typeface="DejaVu Sans"/>
              </a:rPr>
              <a:t>:</a:t>
            </a:r>
            <a:r>
              <a:rPr b="1" lang="es-ES" sz="1800" spc="-350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1" lang="es-ES" sz="1800" spc="-160" strike="noStrike">
                <a:solidFill>
                  <a:srgbClr val="000000"/>
                </a:solidFill>
                <a:latin typeface="Trebuchet MS"/>
                <a:ea typeface="DejaVu Sans"/>
              </a:rPr>
              <a:t>8,25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246" name="CustomShape 4"/>
          <p:cNvSpPr/>
          <p:nvPr/>
        </p:nvSpPr>
        <p:spPr>
          <a:xfrm>
            <a:off x="6788160" y="1492560"/>
            <a:ext cx="4923720" cy="478584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47" name="" descr=""/>
          <p:cNvPicPr/>
          <p:nvPr/>
        </p:nvPicPr>
        <p:blipFill>
          <a:blip r:embed="rId3"/>
          <a:stretch/>
        </p:blipFill>
        <p:spPr>
          <a:xfrm>
            <a:off x="360000" y="576000"/>
            <a:ext cx="2642040" cy="863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CustomShape 1"/>
          <p:cNvSpPr/>
          <p:nvPr/>
        </p:nvSpPr>
        <p:spPr>
          <a:xfrm>
            <a:off x="695520" y="468000"/>
            <a:ext cx="10523880" cy="580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240120" algn="ctr">
              <a:lnSpc>
                <a:spcPct val="100000"/>
              </a:lnSpc>
              <a:spcBef>
                <a:spcPts val="99"/>
              </a:spcBef>
            </a:pPr>
            <a:r>
              <a:rPr b="1" lang="es-ES" sz="2000" spc="-100" strike="noStrike">
                <a:solidFill>
                  <a:srgbClr val="000000"/>
                </a:solidFill>
                <a:latin typeface="Trebuchet MS"/>
                <a:ea typeface="DejaVu Sans"/>
              </a:rPr>
              <a:t>OBSERVACIONES </a:t>
            </a:r>
            <a:r>
              <a:rPr b="1" lang="es-ES" sz="2000" spc="69" strike="noStrike">
                <a:solidFill>
                  <a:srgbClr val="000000"/>
                </a:solidFill>
                <a:latin typeface="Trebuchet MS"/>
                <a:ea typeface="DejaVu Sans"/>
              </a:rPr>
              <a:t>/</a:t>
            </a:r>
            <a:r>
              <a:rPr b="1" lang="es-ES" sz="2000" spc="-205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1" lang="es-ES" sz="2000" spc="-92" strike="noStrike">
                <a:solidFill>
                  <a:srgbClr val="000000"/>
                </a:solidFill>
                <a:latin typeface="Trebuchet MS"/>
                <a:ea typeface="DejaVu Sans"/>
              </a:rPr>
              <a:t>SUGERENCIAS</a:t>
            </a:r>
            <a:endParaRPr b="0" lang="es-ES" sz="2000" spc="-1" strike="noStrike">
              <a:latin typeface="Arial"/>
            </a:endParaRPr>
          </a:p>
          <a:p>
            <a:pPr marL="240120">
              <a:lnSpc>
                <a:spcPct val="100000"/>
              </a:lnSpc>
            </a:pPr>
            <a:endParaRPr b="0" lang="es-ES" sz="200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0" lang="es-ES" sz="2000" spc="-151" strike="noStrike">
                <a:solidFill>
                  <a:srgbClr val="000000"/>
                </a:solidFill>
                <a:latin typeface="Trebuchet MS"/>
                <a:ea typeface="DejaVu Sans"/>
              </a:rPr>
              <a:t>Trabaja</a:t>
            </a:r>
            <a:r>
              <a:rPr b="0" lang="es-ES" sz="2000" spc="-145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72" strike="noStrike">
                <a:solidFill>
                  <a:srgbClr val="000000"/>
                </a:solidFill>
                <a:latin typeface="Trebuchet MS"/>
                <a:ea typeface="DejaVu Sans"/>
              </a:rPr>
              <a:t>en</a:t>
            </a:r>
            <a:r>
              <a:rPr b="0" lang="es-ES" sz="2000" spc="-145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86" strike="noStrike">
                <a:solidFill>
                  <a:srgbClr val="000000"/>
                </a:solidFill>
                <a:latin typeface="Trebuchet MS"/>
                <a:ea typeface="DejaVu Sans"/>
              </a:rPr>
              <a:t>Pedanías</a:t>
            </a:r>
            <a:r>
              <a:rPr b="0" lang="es-ES" sz="2000" spc="-145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60" strike="noStrike">
                <a:solidFill>
                  <a:srgbClr val="000000"/>
                </a:solidFill>
                <a:latin typeface="Trebuchet MS"/>
                <a:ea typeface="DejaVu Sans"/>
              </a:rPr>
              <a:t>por</a:t>
            </a:r>
            <a:r>
              <a:rPr b="0" lang="es-ES" sz="2000" spc="-140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66" strike="noStrike">
                <a:solidFill>
                  <a:srgbClr val="000000"/>
                </a:solidFill>
                <a:latin typeface="Trebuchet MS"/>
                <a:ea typeface="DejaVu Sans"/>
              </a:rPr>
              <a:t>horas</a:t>
            </a:r>
            <a:r>
              <a:rPr b="0" lang="es-ES" sz="2000" spc="-145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100" strike="noStrike">
                <a:solidFill>
                  <a:srgbClr val="000000"/>
                </a:solidFill>
                <a:latin typeface="Trebuchet MS"/>
                <a:ea typeface="DejaVu Sans"/>
              </a:rPr>
              <a:t>sociales.</a:t>
            </a:r>
            <a:r>
              <a:rPr b="0" lang="es-ES" sz="2000" spc="-151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100" strike="noStrike">
                <a:solidFill>
                  <a:srgbClr val="000000"/>
                </a:solidFill>
                <a:latin typeface="Trebuchet MS"/>
                <a:ea typeface="DejaVu Sans"/>
              </a:rPr>
              <a:t>Solicita</a:t>
            </a:r>
            <a:r>
              <a:rPr b="0" lang="es-ES" sz="2000" spc="-140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72" strike="noStrike">
                <a:solidFill>
                  <a:srgbClr val="000000"/>
                </a:solidFill>
                <a:latin typeface="Trebuchet MS"/>
                <a:ea typeface="DejaVu Sans"/>
              </a:rPr>
              <a:t>permiso</a:t>
            </a:r>
            <a:r>
              <a:rPr b="0" lang="es-ES" sz="2000" spc="-157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97" strike="noStrike">
                <a:solidFill>
                  <a:srgbClr val="000000"/>
                </a:solidFill>
                <a:latin typeface="Trebuchet MS"/>
                <a:ea typeface="DejaVu Sans"/>
              </a:rPr>
              <a:t>para</a:t>
            </a:r>
            <a:r>
              <a:rPr b="0" lang="es-ES" sz="2000" spc="-140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66" strike="noStrike">
                <a:solidFill>
                  <a:srgbClr val="000000"/>
                </a:solidFill>
                <a:latin typeface="Trebuchet MS"/>
                <a:ea typeface="DejaVu Sans"/>
              </a:rPr>
              <a:t>horas</a:t>
            </a:r>
            <a:r>
              <a:rPr b="0" lang="es-ES" sz="2000" spc="-145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72" strike="noStrike">
                <a:solidFill>
                  <a:srgbClr val="000000"/>
                </a:solidFill>
                <a:latin typeface="Trebuchet MS"/>
                <a:ea typeface="DejaVu Sans"/>
              </a:rPr>
              <a:t>porque</a:t>
            </a:r>
            <a:r>
              <a:rPr b="0" lang="es-ES" sz="2000" spc="-140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100" strike="noStrike">
                <a:solidFill>
                  <a:srgbClr val="000000"/>
                </a:solidFill>
                <a:latin typeface="Trebuchet MS"/>
                <a:ea typeface="DejaVu Sans"/>
              </a:rPr>
              <a:t>tenía</a:t>
            </a:r>
            <a:r>
              <a:rPr b="0" lang="es-ES" sz="2000" spc="-140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80" strike="noStrike">
                <a:solidFill>
                  <a:srgbClr val="000000"/>
                </a:solidFill>
                <a:latin typeface="Trebuchet MS"/>
                <a:ea typeface="DejaVu Sans"/>
              </a:rPr>
              <a:t>problemas  </a:t>
            </a:r>
            <a:r>
              <a:rPr b="0" lang="es-ES" sz="2000" spc="-86" strike="noStrike">
                <a:solidFill>
                  <a:srgbClr val="000000"/>
                </a:solidFill>
                <a:latin typeface="Trebuchet MS"/>
                <a:ea typeface="DejaVu Sans"/>
              </a:rPr>
              <a:t>Barranco</a:t>
            </a:r>
            <a:r>
              <a:rPr b="0" lang="es-ES" sz="2000" spc="-160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97" strike="noStrike">
                <a:solidFill>
                  <a:srgbClr val="000000"/>
                </a:solidFill>
                <a:latin typeface="Trebuchet MS"/>
                <a:ea typeface="DejaVu Sans"/>
              </a:rPr>
              <a:t>caído</a:t>
            </a:r>
            <a:r>
              <a:rPr b="0" lang="es-ES" sz="2000" spc="-160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60" strike="noStrike">
                <a:solidFill>
                  <a:srgbClr val="000000"/>
                </a:solidFill>
                <a:latin typeface="Trebuchet MS"/>
                <a:ea typeface="DejaVu Sans"/>
              </a:rPr>
              <a:t>por</a:t>
            </a:r>
            <a:r>
              <a:rPr b="0" lang="es-ES" sz="2000" spc="-151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100" strike="noStrike">
                <a:solidFill>
                  <a:srgbClr val="000000"/>
                </a:solidFill>
                <a:latin typeface="Trebuchet MS"/>
                <a:ea typeface="DejaVu Sans"/>
              </a:rPr>
              <a:t>lluvia</a:t>
            </a:r>
            <a:r>
              <a:rPr b="0" lang="es-ES" sz="2000" spc="-151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75" strike="noStrike">
                <a:solidFill>
                  <a:srgbClr val="000000"/>
                </a:solidFill>
                <a:latin typeface="Trebuchet MS"/>
                <a:ea typeface="DejaVu Sans"/>
              </a:rPr>
              <a:t>que</a:t>
            </a:r>
            <a:r>
              <a:rPr b="0" lang="es-ES" sz="2000" spc="-151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92" strike="noStrike">
                <a:solidFill>
                  <a:srgbClr val="000000"/>
                </a:solidFill>
                <a:latin typeface="Trebuchet MS"/>
                <a:ea typeface="DejaVu Sans"/>
              </a:rPr>
              <a:t>molesta</a:t>
            </a:r>
            <a:r>
              <a:rPr b="0" lang="es-ES" sz="2000" spc="-151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114" strike="noStrike">
                <a:solidFill>
                  <a:srgbClr val="000000"/>
                </a:solidFill>
                <a:latin typeface="Trebuchet MS"/>
                <a:ea typeface="DejaVu Sans"/>
              </a:rPr>
              <a:t>al</a:t>
            </a:r>
            <a:r>
              <a:rPr b="0" lang="es-ES" sz="2000" spc="-145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92" strike="noStrike">
                <a:solidFill>
                  <a:srgbClr val="000000"/>
                </a:solidFill>
                <a:latin typeface="Trebuchet MS"/>
                <a:ea typeface="DejaVu Sans"/>
              </a:rPr>
              <a:t>vecino</a:t>
            </a:r>
            <a:endParaRPr b="0" lang="es-ES" sz="200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0" lang="es-ES" sz="2000" spc="-114" strike="noStrike">
                <a:solidFill>
                  <a:srgbClr val="000000"/>
                </a:solidFill>
                <a:latin typeface="Trebuchet MS"/>
                <a:ea typeface="DejaVu Sans"/>
              </a:rPr>
              <a:t>Llama </a:t>
            </a:r>
            <a:r>
              <a:rPr b="0" lang="es-ES" sz="2000" spc="-97" strike="noStrike">
                <a:solidFill>
                  <a:srgbClr val="000000"/>
                </a:solidFill>
                <a:latin typeface="Trebuchet MS"/>
                <a:ea typeface="DejaVu Sans"/>
              </a:rPr>
              <a:t>a </a:t>
            </a:r>
            <a:r>
              <a:rPr b="0" lang="es-ES" sz="2000" spc="-114" strike="noStrike">
                <a:solidFill>
                  <a:srgbClr val="000000"/>
                </a:solidFill>
                <a:latin typeface="Trebuchet MS"/>
                <a:ea typeface="DejaVu Sans"/>
              </a:rPr>
              <a:t>la </a:t>
            </a:r>
            <a:r>
              <a:rPr b="0" lang="es-ES" sz="2000" spc="-100" strike="noStrike">
                <a:solidFill>
                  <a:srgbClr val="000000"/>
                </a:solidFill>
                <a:latin typeface="Trebuchet MS"/>
                <a:ea typeface="DejaVu Sans"/>
              </a:rPr>
              <a:t>policía </a:t>
            </a:r>
            <a:r>
              <a:rPr b="0" lang="es-ES" sz="2000" spc="-60" strike="noStrike">
                <a:solidFill>
                  <a:srgbClr val="000000"/>
                </a:solidFill>
                <a:latin typeface="Trebuchet MS"/>
                <a:ea typeface="DejaVu Sans"/>
              </a:rPr>
              <a:t>por </a:t>
            </a:r>
            <a:r>
              <a:rPr b="0" lang="es-ES" sz="2000" spc="-66" strike="noStrike">
                <a:solidFill>
                  <a:srgbClr val="000000"/>
                </a:solidFill>
                <a:latin typeface="Trebuchet MS"/>
                <a:ea typeface="DejaVu Sans"/>
              </a:rPr>
              <a:t>los </a:t>
            </a:r>
            <a:r>
              <a:rPr b="0" lang="es-ES" sz="2000" spc="-72" strike="noStrike">
                <a:solidFill>
                  <a:srgbClr val="000000"/>
                </a:solidFill>
                <a:latin typeface="Trebuchet MS"/>
                <a:ea typeface="DejaVu Sans"/>
              </a:rPr>
              <a:t>documentos </a:t>
            </a:r>
            <a:r>
              <a:rPr b="0" lang="es-ES" sz="2000" spc="-75" strike="noStrike">
                <a:solidFill>
                  <a:srgbClr val="000000"/>
                </a:solidFill>
                <a:latin typeface="Trebuchet MS"/>
                <a:ea typeface="DejaVu Sans"/>
              </a:rPr>
              <a:t>requeridos  </a:t>
            </a:r>
            <a:r>
              <a:rPr b="0" lang="es-ES" sz="2000" spc="-86" strike="noStrike">
                <a:solidFill>
                  <a:srgbClr val="000000"/>
                </a:solidFill>
                <a:latin typeface="Trebuchet MS"/>
                <a:ea typeface="DejaVu Sans"/>
              </a:rPr>
              <a:t>Sugiere</a:t>
            </a:r>
            <a:r>
              <a:rPr b="0" lang="es-ES" sz="2000" spc="-145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92" strike="noStrike">
                <a:solidFill>
                  <a:srgbClr val="000000"/>
                </a:solidFill>
                <a:latin typeface="Trebuchet MS"/>
                <a:ea typeface="DejaVu Sans"/>
              </a:rPr>
              <a:t>abrir</a:t>
            </a:r>
            <a:r>
              <a:rPr b="0" lang="es-ES" sz="2000" spc="-145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66" strike="noStrike">
                <a:solidFill>
                  <a:srgbClr val="000000"/>
                </a:solidFill>
                <a:latin typeface="Trebuchet MS"/>
                <a:ea typeface="DejaVu Sans"/>
              </a:rPr>
              <a:t>los</a:t>
            </a:r>
            <a:r>
              <a:rPr b="0" lang="es-ES" sz="2000" spc="-145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41" strike="noStrike">
                <a:solidFill>
                  <a:srgbClr val="000000"/>
                </a:solidFill>
                <a:latin typeface="Trebuchet MS"/>
                <a:ea typeface="DejaVu Sans"/>
              </a:rPr>
              <a:t>Aseos</a:t>
            </a:r>
            <a:r>
              <a:rPr b="0" lang="es-ES" sz="2000" spc="-145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100" strike="noStrike">
                <a:solidFill>
                  <a:srgbClr val="000000"/>
                </a:solidFill>
                <a:latin typeface="Trebuchet MS"/>
                <a:ea typeface="DejaVu Sans"/>
              </a:rPr>
              <a:t>del</a:t>
            </a:r>
            <a:r>
              <a:rPr b="0" lang="es-ES" sz="2000" spc="-145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92" strike="noStrike">
                <a:solidFill>
                  <a:srgbClr val="000000"/>
                </a:solidFill>
                <a:latin typeface="Trebuchet MS"/>
                <a:ea typeface="DejaVu Sans"/>
              </a:rPr>
              <a:t>Parque</a:t>
            </a:r>
            <a:r>
              <a:rPr b="0" lang="es-ES" sz="2000" spc="-145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86" strike="noStrike">
                <a:solidFill>
                  <a:srgbClr val="000000"/>
                </a:solidFill>
                <a:latin typeface="Trebuchet MS"/>
                <a:ea typeface="DejaVu Sans"/>
              </a:rPr>
              <a:t>de</a:t>
            </a:r>
            <a:r>
              <a:rPr b="0" lang="es-ES" sz="2000" spc="-145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137" strike="noStrike">
                <a:solidFill>
                  <a:srgbClr val="000000"/>
                </a:solidFill>
                <a:latin typeface="Trebuchet MS"/>
                <a:ea typeface="DejaVu Sans"/>
              </a:rPr>
              <a:t>La</a:t>
            </a:r>
            <a:r>
              <a:rPr b="0" lang="es-ES" sz="2000" spc="-140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86" strike="noStrike">
                <a:solidFill>
                  <a:srgbClr val="000000"/>
                </a:solidFill>
                <a:latin typeface="Trebuchet MS"/>
                <a:ea typeface="DejaVu Sans"/>
              </a:rPr>
              <a:t>Constitución</a:t>
            </a:r>
            <a:endParaRPr b="0" lang="es-ES" sz="200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0" lang="es-ES" sz="2000" spc="-86" strike="noStrike">
                <a:solidFill>
                  <a:srgbClr val="000000"/>
                </a:solidFill>
                <a:latin typeface="Trebuchet MS"/>
                <a:ea typeface="DejaVu Sans"/>
              </a:rPr>
              <a:t>Sugiere</a:t>
            </a:r>
            <a:r>
              <a:rPr b="0" lang="es-ES" sz="2000" spc="-145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86" strike="noStrike">
                <a:solidFill>
                  <a:srgbClr val="000000"/>
                </a:solidFill>
                <a:latin typeface="Trebuchet MS"/>
                <a:ea typeface="DejaVu Sans"/>
              </a:rPr>
              <a:t>dar</a:t>
            </a:r>
            <a:r>
              <a:rPr b="0" lang="es-ES" sz="2000" spc="-145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97" strike="noStrike">
                <a:solidFill>
                  <a:srgbClr val="000000"/>
                </a:solidFill>
                <a:latin typeface="Trebuchet MS"/>
                <a:ea typeface="DejaVu Sans"/>
              </a:rPr>
              <a:t>conferencias</a:t>
            </a:r>
            <a:r>
              <a:rPr b="0" lang="es-ES" sz="2000" spc="-140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97" strike="noStrike">
                <a:solidFill>
                  <a:srgbClr val="000000"/>
                </a:solidFill>
                <a:latin typeface="Trebuchet MS"/>
                <a:ea typeface="DejaVu Sans"/>
              </a:rPr>
              <a:t>a</a:t>
            </a:r>
            <a:r>
              <a:rPr b="0" lang="es-ES" sz="2000" spc="-145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66" strike="noStrike">
                <a:solidFill>
                  <a:srgbClr val="000000"/>
                </a:solidFill>
                <a:latin typeface="Trebuchet MS"/>
                <a:ea typeface="DejaVu Sans"/>
              </a:rPr>
              <a:t>los</a:t>
            </a:r>
            <a:r>
              <a:rPr b="0" lang="es-ES" sz="2000" spc="-140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75" strike="noStrike">
                <a:solidFill>
                  <a:srgbClr val="000000"/>
                </a:solidFill>
                <a:latin typeface="Trebuchet MS"/>
                <a:ea typeface="DejaVu Sans"/>
              </a:rPr>
              <a:t>miembros</a:t>
            </a:r>
            <a:r>
              <a:rPr b="0" lang="es-ES" sz="2000" spc="-145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86" strike="noStrike">
                <a:solidFill>
                  <a:srgbClr val="000000"/>
                </a:solidFill>
                <a:latin typeface="Trebuchet MS"/>
                <a:ea typeface="DejaVu Sans"/>
              </a:rPr>
              <a:t>de</a:t>
            </a:r>
            <a:r>
              <a:rPr b="0" lang="es-ES" sz="2000" spc="-145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114" strike="noStrike">
                <a:solidFill>
                  <a:srgbClr val="000000"/>
                </a:solidFill>
                <a:latin typeface="Trebuchet MS"/>
                <a:ea typeface="DejaVu Sans"/>
              </a:rPr>
              <a:t>la</a:t>
            </a:r>
            <a:r>
              <a:rPr b="0" lang="es-ES" sz="2000" spc="-140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111" strike="noStrike">
                <a:solidFill>
                  <a:srgbClr val="000000"/>
                </a:solidFill>
                <a:latin typeface="Trebuchet MS"/>
                <a:ea typeface="DejaVu Sans"/>
              </a:rPr>
              <a:t>Policía</a:t>
            </a:r>
            <a:r>
              <a:rPr b="0" lang="es-ES" sz="2000" spc="-145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66" strike="noStrike">
                <a:solidFill>
                  <a:srgbClr val="000000"/>
                </a:solidFill>
                <a:latin typeface="Trebuchet MS"/>
                <a:ea typeface="DejaVu Sans"/>
              </a:rPr>
              <a:t>sobre</a:t>
            </a:r>
            <a:r>
              <a:rPr b="0" lang="es-ES" sz="2000" spc="-140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106" strike="noStrike">
                <a:solidFill>
                  <a:srgbClr val="000000"/>
                </a:solidFill>
                <a:latin typeface="Trebuchet MS"/>
                <a:ea typeface="DejaVu Sans"/>
              </a:rPr>
              <a:t>actualización</a:t>
            </a:r>
            <a:r>
              <a:rPr b="0" lang="es-ES" sz="2000" spc="-151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86" strike="noStrike">
                <a:solidFill>
                  <a:srgbClr val="000000"/>
                </a:solidFill>
                <a:latin typeface="Trebuchet MS"/>
                <a:ea typeface="DejaVu Sans"/>
              </a:rPr>
              <a:t>de</a:t>
            </a:r>
            <a:r>
              <a:rPr b="0" lang="es-ES" sz="2000" spc="-145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86" strike="noStrike">
                <a:solidFill>
                  <a:srgbClr val="000000"/>
                </a:solidFill>
                <a:latin typeface="Trebuchet MS"/>
                <a:ea typeface="DejaVu Sans"/>
              </a:rPr>
              <a:t>las</a:t>
            </a:r>
            <a:r>
              <a:rPr b="0" lang="es-ES" sz="2000" spc="-131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60" strike="noStrike">
                <a:solidFill>
                  <a:srgbClr val="000000"/>
                </a:solidFill>
                <a:latin typeface="Trebuchet MS"/>
                <a:ea typeface="DejaVu Sans"/>
              </a:rPr>
              <a:t>normas  </a:t>
            </a:r>
            <a:r>
              <a:rPr b="0" lang="es-ES" sz="2000" spc="-106" strike="noStrike">
                <a:solidFill>
                  <a:srgbClr val="000000"/>
                </a:solidFill>
                <a:latin typeface="Trebuchet MS"/>
                <a:ea typeface="DejaVu Sans"/>
              </a:rPr>
              <a:t>Valora</a:t>
            </a:r>
            <a:r>
              <a:rPr b="0" lang="es-ES" sz="2000" spc="-151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46" strike="noStrike">
                <a:solidFill>
                  <a:srgbClr val="000000"/>
                </a:solidFill>
                <a:latin typeface="Trebuchet MS"/>
                <a:ea typeface="DejaVu Sans"/>
              </a:rPr>
              <a:t>un</a:t>
            </a:r>
            <a:r>
              <a:rPr b="0" lang="es-ES" sz="2000" spc="-157" strike="noStrike">
                <a:solidFill>
                  <a:srgbClr val="000000"/>
                </a:solidFill>
                <a:latin typeface="Trebuchet MS"/>
                <a:ea typeface="DejaVu Sans"/>
              </a:rPr>
              <a:t> “0”</a:t>
            </a:r>
            <a:r>
              <a:rPr b="0" lang="es-ES" sz="2000" spc="-160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72" strike="noStrike">
                <a:solidFill>
                  <a:srgbClr val="000000"/>
                </a:solidFill>
                <a:latin typeface="Trebuchet MS"/>
                <a:ea typeface="DejaVu Sans"/>
              </a:rPr>
              <a:t>porque</a:t>
            </a:r>
            <a:r>
              <a:rPr b="0" lang="es-ES" sz="2000" spc="-151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35" strike="noStrike">
                <a:solidFill>
                  <a:srgbClr val="000000"/>
                </a:solidFill>
                <a:latin typeface="Trebuchet MS"/>
                <a:ea typeface="DejaVu Sans"/>
              </a:rPr>
              <a:t>no</a:t>
            </a:r>
            <a:r>
              <a:rPr b="0" lang="es-ES" sz="2000" spc="-160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60" strike="noStrike">
                <a:solidFill>
                  <a:srgbClr val="000000"/>
                </a:solidFill>
                <a:latin typeface="Trebuchet MS"/>
                <a:ea typeface="DejaVu Sans"/>
              </a:rPr>
              <a:t>se</a:t>
            </a:r>
            <a:r>
              <a:rPr b="0" lang="es-ES" sz="2000" spc="-151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75" strike="noStrike">
                <a:solidFill>
                  <a:srgbClr val="000000"/>
                </a:solidFill>
                <a:latin typeface="Trebuchet MS"/>
                <a:ea typeface="DejaVu Sans"/>
              </a:rPr>
              <a:t>soluciona</a:t>
            </a:r>
            <a:r>
              <a:rPr b="0" lang="es-ES" sz="2000" spc="-151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114" strike="noStrike">
                <a:solidFill>
                  <a:srgbClr val="000000"/>
                </a:solidFill>
                <a:latin typeface="Trebuchet MS"/>
                <a:ea typeface="DejaVu Sans"/>
              </a:rPr>
              <a:t>el</a:t>
            </a:r>
            <a:r>
              <a:rPr b="0" lang="es-ES" sz="2000" spc="-145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86" strike="noStrike">
                <a:solidFill>
                  <a:srgbClr val="000000"/>
                </a:solidFill>
                <a:latin typeface="Trebuchet MS"/>
                <a:ea typeface="DejaVu Sans"/>
              </a:rPr>
              <a:t>problema</a:t>
            </a:r>
            <a:endParaRPr b="0" lang="es-ES" sz="200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0" lang="es-ES" sz="2000" spc="-75" strike="noStrike">
                <a:solidFill>
                  <a:srgbClr val="000000"/>
                </a:solidFill>
                <a:latin typeface="Trebuchet MS"/>
                <a:ea typeface="DejaVu Sans"/>
              </a:rPr>
              <a:t>Puntúa</a:t>
            </a:r>
            <a:r>
              <a:rPr b="0" lang="es-ES" sz="2000" spc="-151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46" strike="noStrike">
                <a:solidFill>
                  <a:srgbClr val="000000"/>
                </a:solidFill>
                <a:latin typeface="Trebuchet MS"/>
                <a:ea typeface="DejaVu Sans"/>
              </a:rPr>
              <a:t>un</a:t>
            </a:r>
            <a:r>
              <a:rPr b="0" lang="es-ES" sz="2000" spc="-151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41" strike="noStrike">
                <a:solidFill>
                  <a:srgbClr val="000000"/>
                </a:solidFill>
                <a:latin typeface="Trebuchet MS"/>
                <a:ea typeface="DejaVu Sans"/>
              </a:rPr>
              <a:t>2</a:t>
            </a:r>
            <a:r>
              <a:rPr b="0" lang="es-ES" sz="2000" spc="-157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72" strike="noStrike">
                <a:solidFill>
                  <a:srgbClr val="000000"/>
                </a:solidFill>
                <a:latin typeface="Trebuchet MS"/>
                <a:ea typeface="DejaVu Sans"/>
              </a:rPr>
              <a:t>porque</a:t>
            </a:r>
            <a:r>
              <a:rPr b="0" lang="es-ES" sz="2000" spc="-145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66" strike="noStrike">
                <a:solidFill>
                  <a:srgbClr val="000000"/>
                </a:solidFill>
                <a:latin typeface="Trebuchet MS"/>
                <a:ea typeface="DejaVu Sans"/>
              </a:rPr>
              <a:t>han</a:t>
            </a:r>
            <a:r>
              <a:rPr b="0" lang="es-ES" sz="2000" spc="-151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86" strike="noStrike">
                <a:solidFill>
                  <a:srgbClr val="000000"/>
                </a:solidFill>
                <a:latin typeface="Trebuchet MS"/>
                <a:ea typeface="DejaVu Sans"/>
              </a:rPr>
              <a:t>tardado</a:t>
            </a:r>
            <a:r>
              <a:rPr b="0" lang="es-ES" sz="2000" spc="-160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72" strike="noStrike">
                <a:solidFill>
                  <a:srgbClr val="000000"/>
                </a:solidFill>
                <a:latin typeface="Trebuchet MS"/>
                <a:ea typeface="DejaVu Sans"/>
              </a:rPr>
              <a:t>en</a:t>
            </a:r>
            <a:r>
              <a:rPr b="0" lang="es-ES" sz="2000" spc="-151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145" strike="noStrike">
                <a:solidFill>
                  <a:srgbClr val="000000"/>
                </a:solidFill>
                <a:latin typeface="Trebuchet MS"/>
                <a:ea typeface="DejaVu Sans"/>
              </a:rPr>
              <a:t>venir.</a:t>
            </a:r>
            <a:r>
              <a:rPr b="0" lang="es-ES" sz="2000" spc="-157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120" strike="noStrike">
                <a:solidFill>
                  <a:srgbClr val="000000"/>
                </a:solidFill>
                <a:latin typeface="Trebuchet MS"/>
                <a:ea typeface="DejaVu Sans"/>
              </a:rPr>
              <a:t>También</a:t>
            </a:r>
            <a:r>
              <a:rPr b="0" lang="es-ES" sz="2000" spc="-157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80" strike="noStrike">
                <a:solidFill>
                  <a:srgbClr val="000000"/>
                </a:solidFill>
                <a:latin typeface="Trebuchet MS"/>
                <a:ea typeface="DejaVu Sans"/>
              </a:rPr>
              <a:t>sugiere</a:t>
            </a:r>
            <a:r>
              <a:rPr b="0" lang="es-ES" sz="2000" spc="-145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75" strike="noStrike">
                <a:solidFill>
                  <a:srgbClr val="000000"/>
                </a:solidFill>
                <a:latin typeface="Trebuchet MS"/>
                <a:ea typeface="DejaVu Sans"/>
              </a:rPr>
              <a:t>que</a:t>
            </a:r>
            <a:r>
              <a:rPr b="0" lang="es-ES" sz="2000" spc="-145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100" strike="noStrike">
                <a:solidFill>
                  <a:srgbClr val="000000"/>
                </a:solidFill>
                <a:latin typeface="Trebuchet MS"/>
                <a:ea typeface="DejaVu Sans"/>
              </a:rPr>
              <a:t>haya</a:t>
            </a:r>
            <a:r>
              <a:rPr b="0" lang="es-ES" sz="2000" spc="-151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46" strike="noStrike">
                <a:solidFill>
                  <a:srgbClr val="000000"/>
                </a:solidFill>
                <a:latin typeface="Trebuchet MS"/>
                <a:ea typeface="DejaVu Sans"/>
              </a:rPr>
              <a:t>un</a:t>
            </a:r>
            <a:r>
              <a:rPr b="0" lang="es-ES" sz="2000" spc="-151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106" strike="noStrike">
                <a:solidFill>
                  <a:srgbClr val="000000"/>
                </a:solidFill>
                <a:latin typeface="Trebuchet MS"/>
                <a:ea typeface="DejaVu Sans"/>
              </a:rPr>
              <a:t>mejor</a:t>
            </a:r>
            <a:r>
              <a:rPr b="0" lang="es-ES" sz="2000" spc="-145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106" strike="noStrike">
                <a:solidFill>
                  <a:srgbClr val="000000"/>
                </a:solidFill>
                <a:latin typeface="Trebuchet MS"/>
                <a:ea typeface="DejaVu Sans"/>
              </a:rPr>
              <a:t>trato</a:t>
            </a:r>
            <a:r>
              <a:rPr b="0" lang="es-ES" sz="2000" spc="-160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60" strike="noStrike">
                <a:solidFill>
                  <a:srgbClr val="000000"/>
                </a:solidFill>
                <a:latin typeface="Trebuchet MS"/>
                <a:ea typeface="DejaVu Sans"/>
              </a:rPr>
              <a:t>por</a:t>
            </a:r>
            <a:r>
              <a:rPr b="0" lang="es-ES" sz="2000" spc="-145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100" strike="noStrike">
                <a:solidFill>
                  <a:srgbClr val="000000"/>
                </a:solidFill>
                <a:latin typeface="Trebuchet MS"/>
                <a:ea typeface="DejaVu Sans"/>
              </a:rPr>
              <a:t>parte</a:t>
            </a:r>
            <a:r>
              <a:rPr b="0" lang="es-ES" sz="2000" spc="-145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86" strike="noStrike">
                <a:solidFill>
                  <a:srgbClr val="000000"/>
                </a:solidFill>
                <a:latin typeface="Trebuchet MS"/>
                <a:ea typeface="DejaVu Sans"/>
              </a:rPr>
              <a:t>de  </a:t>
            </a:r>
            <a:r>
              <a:rPr b="0" lang="es-ES" sz="2000" spc="-66" strike="noStrike">
                <a:solidFill>
                  <a:srgbClr val="000000"/>
                </a:solidFill>
                <a:latin typeface="Trebuchet MS"/>
                <a:ea typeface="DejaVu Sans"/>
              </a:rPr>
              <a:t>algunos </a:t>
            </a:r>
            <a:r>
              <a:rPr b="0" lang="es-ES" sz="2000" spc="-75" strike="noStrike">
                <a:solidFill>
                  <a:srgbClr val="000000"/>
                </a:solidFill>
                <a:latin typeface="Trebuchet MS"/>
                <a:ea typeface="DejaVu Sans"/>
              </a:rPr>
              <a:t>miembros </a:t>
            </a:r>
            <a:r>
              <a:rPr b="0" lang="es-ES" sz="2000" spc="-86" strike="noStrike">
                <a:solidFill>
                  <a:srgbClr val="000000"/>
                </a:solidFill>
                <a:latin typeface="Trebuchet MS"/>
                <a:ea typeface="DejaVu Sans"/>
              </a:rPr>
              <a:t>de </a:t>
            </a:r>
            <a:r>
              <a:rPr b="0" lang="es-ES" sz="2000" spc="-114" strike="noStrike">
                <a:solidFill>
                  <a:srgbClr val="000000"/>
                </a:solidFill>
                <a:latin typeface="Trebuchet MS"/>
                <a:ea typeface="DejaVu Sans"/>
              </a:rPr>
              <a:t>la </a:t>
            </a:r>
            <a:r>
              <a:rPr b="0" lang="es-ES" sz="2000" spc="-111" strike="noStrike">
                <a:solidFill>
                  <a:srgbClr val="000000"/>
                </a:solidFill>
                <a:latin typeface="Trebuchet MS"/>
                <a:ea typeface="DejaVu Sans"/>
              </a:rPr>
              <a:t>Policía</a:t>
            </a:r>
            <a:r>
              <a:rPr b="0" lang="es-ES" sz="2000" spc="-406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120" strike="noStrike">
                <a:solidFill>
                  <a:srgbClr val="000000"/>
                </a:solidFill>
                <a:latin typeface="Trebuchet MS"/>
                <a:ea typeface="DejaVu Sans"/>
              </a:rPr>
              <a:t>Local</a:t>
            </a:r>
            <a:endParaRPr b="0" lang="es-ES" sz="200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0" lang="es-ES" sz="2000" spc="-106" strike="noStrike">
                <a:solidFill>
                  <a:srgbClr val="000000"/>
                </a:solidFill>
                <a:latin typeface="Trebuchet MS"/>
                <a:ea typeface="DejaVu Sans"/>
              </a:rPr>
              <a:t>Valora</a:t>
            </a:r>
            <a:r>
              <a:rPr b="0" lang="es-ES" sz="2000" spc="-151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46" strike="noStrike">
                <a:solidFill>
                  <a:srgbClr val="000000"/>
                </a:solidFill>
                <a:latin typeface="Trebuchet MS"/>
                <a:ea typeface="DejaVu Sans"/>
              </a:rPr>
              <a:t>un</a:t>
            </a:r>
            <a:r>
              <a:rPr b="0" lang="es-ES" sz="2000" spc="-151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157" strike="noStrike">
                <a:solidFill>
                  <a:srgbClr val="000000"/>
                </a:solidFill>
                <a:latin typeface="Trebuchet MS"/>
                <a:ea typeface="DejaVu Sans"/>
              </a:rPr>
              <a:t>“5”</a:t>
            </a:r>
            <a:r>
              <a:rPr b="0" lang="es-ES" sz="2000" spc="-151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72" strike="noStrike">
                <a:solidFill>
                  <a:srgbClr val="000000"/>
                </a:solidFill>
                <a:latin typeface="Trebuchet MS"/>
                <a:ea typeface="DejaVu Sans"/>
              </a:rPr>
              <a:t>porque</a:t>
            </a:r>
            <a:r>
              <a:rPr b="0" lang="es-ES" sz="2000" spc="-145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72" strike="noStrike">
                <a:solidFill>
                  <a:srgbClr val="000000"/>
                </a:solidFill>
                <a:latin typeface="Trebuchet MS"/>
                <a:ea typeface="DejaVu Sans"/>
              </a:rPr>
              <a:t>en</a:t>
            </a:r>
            <a:r>
              <a:rPr b="0" lang="es-ES" sz="2000" spc="-151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72" strike="noStrike">
                <a:solidFill>
                  <a:srgbClr val="000000"/>
                </a:solidFill>
                <a:latin typeface="Trebuchet MS"/>
                <a:ea typeface="DejaVu Sans"/>
              </a:rPr>
              <a:t>otro</a:t>
            </a:r>
            <a:r>
              <a:rPr b="0" lang="es-ES" sz="2000" spc="-157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72" strike="noStrike">
                <a:solidFill>
                  <a:srgbClr val="000000"/>
                </a:solidFill>
                <a:latin typeface="Trebuchet MS"/>
                <a:ea typeface="DejaVu Sans"/>
              </a:rPr>
              <a:t>ocasión</a:t>
            </a:r>
            <a:r>
              <a:rPr b="0" lang="es-ES" sz="2000" spc="-151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35" strike="noStrike">
                <a:solidFill>
                  <a:srgbClr val="000000"/>
                </a:solidFill>
                <a:latin typeface="Trebuchet MS"/>
                <a:ea typeface="DejaVu Sans"/>
              </a:rPr>
              <a:t>no</a:t>
            </a:r>
            <a:r>
              <a:rPr b="0" lang="es-ES" sz="2000" spc="-157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66" strike="noStrike">
                <a:solidFill>
                  <a:srgbClr val="000000"/>
                </a:solidFill>
                <a:latin typeface="Trebuchet MS"/>
                <a:ea typeface="DejaVu Sans"/>
              </a:rPr>
              <a:t>han</a:t>
            </a:r>
            <a:r>
              <a:rPr b="0" lang="es-ES" sz="2000" spc="-151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80" strike="noStrike">
                <a:solidFill>
                  <a:srgbClr val="000000"/>
                </a:solidFill>
                <a:latin typeface="Trebuchet MS"/>
                <a:ea typeface="DejaVu Sans"/>
              </a:rPr>
              <a:t>acudido</a:t>
            </a:r>
            <a:r>
              <a:rPr b="0" lang="es-ES" sz="2000" spc="-157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60" strike="noStrike">
                <a:solidFill>
                  <a:srgbClr val="000000"/>
                </a:solidFill>
                <a:latin typeface="Trebuchet MS"/>
                <a:ea typeface="DejaVu Sans"/>
              </a:rPr>
              <a:t>por</a:t>
            </a:r>
            <a:r>
              <a:rPr b="0" lang="es-ES" sz="2000" spc="-145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86" strike="noStrike">
                <a:solidFill>
                  <a:srgbClr val="000000"/>
                </a:solidFill>
                <a:latin typeface="Trebuchet MS"/>
                <a:ea typeface="DejaVu Sans"/>
              </a:rPr>
              <a:t>coches</a:t>
            </a:r>
            <a:r>
              <a:rPr b="0" lang="es-ES" sz="2000" spc="-145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86" strike="noStrike">
                <a:solidFill>
                  <a:srgbClr val="000000"/>
                </a:solidFill>
                <a:latin typeface="Trebuchet MS"/>
                <a:ea typeface="DejaVu Sans"/>
              </a:rPr>
              <a:t>aparcados</a:t>
            </a:r>
            <a:r>
              <a:rPr b="0" lang="es-ES" sz="2000" spc="-145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100" strike="noStrike">
                <a:solidFill>
                  <a:srgbClr val="000000"/>
                </a:solidFill>
                <a:latin typeface="Trebuchet MS"/>
                <a:ea typeface="DejaVu Sans"/>
              </a:rPr>
              <a:t>delante</a:t>
            </a:r>
            <a:r>
              <a:rPr b="0" lang="es-ES" sz="2000" spc="-145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86" strike="noStrike">
                <a:solidFill>
                  <a:srgbClr val="000000"/>
                </a:solidFill>
                <a:latin typeface="Trebuchet MS"/>
                <a:ea typeface="DejaVu Sans"/>
              </a:rPr>
              <a:t>de</a:t>
            </a:r>
            <a:r>
              <a:rPr b="0" lang="es-ES" sz="2000" spc="-145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35" strike="noStrike">
                <a:solidFill>
                  <a:srgbClr val="000000"/>
                </a:solidFill>
                <a:latin typeface="Trebuchet MS"/>
                <a:ea typeface="DejaVu Sans"/>
              </a:rPr>
              <a:t>su</a:t>
            </a:r>
            <a:r>
              <a:rPr b="0" lang="es-ES" sz="2000" spc="-140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97" strike="noStrike">
                <a:solidFill>
                  <a:srgbClr val="000000"/>
                </a:solidFill>
                <a:latin typeface="Trebuchet MS"/>
                <a:ea typeface="DejaVu Sans"/>
              </a:rPr>
              <a:t>casa  </a:t>
            </a:r>
            <a:r>
              <a:rPr b="0" lang="es-ES" sz="2000" spc="-106" strike="noStrike">
                <a:solidFill>
                  <a:srgbClr val="000000"/>
                </a:solidFill>
                <a:latin typeface="Trebuchet MS"/>
                <a:ea typeface="DejaVu Sans"/>
              </a:rPr>
              <a:t>Valora </a:t>
            </a:r>
            <a:r>
              <a:rPr b="0" lang="es-ES" sz="2000" spc="-111" strike="noStrike">
                <a:solidFill>
                  <a:srgbClr val="000000"/>
                </a:solidFill>
                <a:latin typeface="Trebuchet MS"/>
                <a:ea typeface="DejaVu Sans"/>
              </a:rPr>
              <a:t>bajo </a:t>
            </a:r>
            <a:r>
              <a:rPr b="0" lang="es-ES" sz="2000" spc="-72" strike="noStrike">
                <a:solidFill>
                  <a:srgbClr val="000000"/>
                </a:solidFill>
                <a:latin typeface="Trebuchet MS"/>
                <a:ea typeface="DejaVu Sans"/>
              </a:rPr>
              <a:t>porque </a:t>
            </a:r>
            <a:r>
              <a:rPr b="0" lang="es-ES" sz="2000" spc="-86" strike="noStrike">
                <a:solidFill>
                  <a:srgbClr val="000000"/>
                </a:solidFill>
                <a:latin typeface="Trebuchet MS"/>
                <a:ea typeface="DejaVu Sans"/>
              </a:rPr>
              <a:t>considera </a:t>
            </a:r>
            <a:r>
              <a:rPr b="0" lang="es-ES" sz="2000" spc="-75" strike="noStrike">
                <a:solidFill>
                  <a:srgbClr val="000000"/>
                </a:solidFill>
                <a:latin typeface="Trebuchet MS"/>
                <a:ea typeface="DejaVu Sans"/>
              </a:rPr>
              <a:t>que </a:t>
            </a:r>
            <a:r>
              <a:rPr b="0" lang="es-ES" sz="2000" spc="-66" strike="noStrike">
                <a:solidFill>
                  <a:srgbClr val="000000"/>
                </a:solidFill>
                <a:latin typeface="Trebuchet MS"/>
                <a:ea typeface="DejaVu Sans"/>
              </a:rPr>
              <a:t>todo </a:t>
            </a:r>
            <a:r>
              <a:rPr b="0" lang="es-ES" sz="2000" spc="-75" strike="noStrike">
                <a:solidFill>
                  <a:srgbClr val="000000"/>
                </a:solidFill>
                <a:latin typeface="Trebuchet MS"/>
                <a:ea typeface="DejaVu Sans"/>
              </a:rPr>
              <a:t>personal </a:t>
            </a:r>
            <a:r>
              <a:rPr b="0" lang="es-ES" sz="2000" spc="-97" strike="noStrike">
                <a:solidFill>
                  <a:srgbClr val="000000"/>
                </a:solidFill>
                <a:latin typeface="Trebuchet MS"/>
                <a:ea typeface="DejaVu Sans"/>
              </a:rPr>
              <a:t>municipal tiene </a:t>
            </a:r>
            <a:r>
              <a:rPr b="0" lang="es-ES" sz="2000" spc="-75" strike="noStrike">
                <a:solidFill>
                  <a:srgbClr val="000000"/>
                </a:solidFill>
                <a:latin typeface="Trebuchet MS"/>
                <a:ea typeface="DejaVu Sans"/>
              </a:rPr>
              <a:t>que </a:t>
            </a:r>
            <a:r>
              <a:rPr b="0" lang="es-ES" sz="2000" spc="-106" strike="noStrike">
                <a:solidFill>
                  <a:srgbClr val="000000"/>
                </a:solidFill>
                <a:latin typeface="Trebuchet MS"/>
                <a:ea typeface="DejaVu Sans"/>
              </a:rPr>
              <a:t>mejorar </a:t>
            </a:r>
            <a:r>
              <a:rPr b="0" lang="es-ES" sz="2000" spc="-35" strike="noStrike">
                <a:solidFill>
                  <a:srgbClr val="000000"/>
                </a:solidFill>
                <a:latin typeface="Trebuchet MS"/>
                <a:ea typeface="DejaVu Sans"/>
              </a:rPr>
              <a:t>su </a:t>
            </a:r>
            <a:r>
              <a:rPr b="0" lang="es-ES" sz="2000" spc="-114" strike="noStrike">
                <a:solidFill>
                  <a:srgbClr val="000000"/>
                </a:solidFill>
                <a:latin typeface="Trebuchet MS"/>
                <a:ea typeface="DejaVu Sans"/>
              </a:rPr>
              <a:t>trabajo  </a:t>
            </a:r>
            <a:r>
              <a:rPr b="0" lang="es-ES" sz="2000" spc="-106" strike="noStrike">
                <a:solidFill>
                  <a:srgbClr val="000000"/>
                </a:solidFill>
                <a:latin typeface="Trebuchet MS"/>
                <a:ea typeface="DejaVu Sans"/>
              </a:rPr>
              <a:t>Valora</a:t>
            </a:r>
            <a:r>
              <a:rPr b="0" lang="es-ES" sz="2000" spc="-157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46" strike="noStrike">
                <a:solidFill>
                  <a:srgbClr val="000000"/>
                </a:solidFill>
                <a:latin typeface="Trebuchet MS"/>
                <a:ea typeface="DejaVu Sans"/>
              </a:rPr>
              <a:t>un</a:t>
            </a:r>
            <a:r>
              <a:rPr b="0" lang="es-ES" sz="2000" spc="-157" strike="noStrike">
                <a:solidFill>
                  <a:srgbClr val="000000"/>
                </a:solidFill>
                <a:latin typeface="Trebuchet MS"/>
                <a:ea typeface="DejaVu Sans"/>
              </a:rPr>
              <a:t> “0” </a:t>
            </a:r>
            <a:r>
              <a:rPr b="0" lang="es-ES" sz="2000" spc="-72" strike="noStrike">
                <a:solidFill>
                  <a:srgbClr val="000000"/>
                </a:solidFill>
                <a:latin typeface="Trebuchet MS"/>
                <a:ea typeface="DejaVu Sans"/>
              </a:rPr>
              <a:t>porque</a:t>
            </a:r>
            <a:r>
              <a:rPr b="0" lang="es-ES" sz="2000" spc="-151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35" strike="noStrike">
                <a:solidFill>
                  <a:srgbClr val="000000"/>
                </a:solidFill>
                <a:latin typeface="Trebuchet MS"/>
                <a:ea typeface="DejaVu Sans"/>
              </a:rPr>
              <a:t>no</a:t>
            </a:r>
            <a:r>
              <a:rPr b="0" lang="es-ES" sz="2000" spc="-160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66" strike="noStrike">
                <a:solidFill>
                  <a:srgbClr val="000000"/>
                </a:solidFill>
                <a:latin typeface="Trebuchet MS"/>
                <a:ea typeface="DejaVu Sans"/>
              </a:rPr>
              <a:t>han</a:t>
            </a:r>
            <a:r>
              <a:rPr b="0" lang="es-ES" sz="2000" spc="-151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75" strike="noStrike">
                <a:solidFill>
                  <a:srgbClr val="000000"/>
                </a:solidFill>
                <a:latin typeface="Trebuchet MS"/>
                <a:ea typeface="DejaVu Sans"/>
              </a:rPr>
              <a:t>venido</a:t>
            </a:r>
            <a:endParaRPr b="0" lang="es-ES" sz="200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0" lang="es-ES" sz="2000" spc="-86" strike="noStrike">
                <a:solidFill>
                  <a:srgbClr val="000000"/>
                </a:solidFill>
                <a:latin typeface="Trebuchet MS"/>
                <a:ea typeface="DejaVu Sans"/>
              </a:rPr>
              <a:t>Sugiere</a:t>
            </a:r>
            <a:r>
              <a:rPr b="0" lang="es-ES" sz="2000" spc="-145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75" strike="noStrike">
                <a:solidFill>
                  <a:srgbClr val="000000"/>
                </a:solidFill>
                <a:latin typeface="Trebuchet MS"/>
                <a:ea typeface="DejaVu Sans"/>
              </a:rPr>
              <a:t>que</a:t>
            </a:r>
            <a:r>
              <a:rPr b="0" lang="es-ES" sz="2000" spc="-140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114" strike="noStrike">
                <a:solidFill>
                  <a:srgbClr val="000000"/>
                </a:solidFill>
                <a:latin typeface="Trebuchet MS"/>
                <a:ea typeface="DejaVu Sans"/>
              </a:rPr>
              <a:t>la</a:t>
            </a:r>
            <a:r>
              <a:rPr b="0" lang="es-ES" sz="2000" spc="-140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111" strike="noStrike">
                <a:solidFill>
                  <a:srgbClr val="000000"/>
                </a:solidFill>
                <a:latin typeface="Trebuchet MS"/>
                <a:ea typeface="DejaVu Sans"/>
              </a:rPr>
              <a:t>Policía</a:t>
            </a:r>
            <a:r>
              <a:rPr b="0" lang="es-ES" sz="2000" spc="-140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120" strike="noStrike">
                <a:solidFill>
                  <a:srgbClr val="000000"/>
                </a:solidFill>
                <a:latin typeface="Trebuchet MS"/>
                <a:ea typeface="DejaVu Sans"/>
              </a:rPr>
              <a:t>Local</a:t>
            </a:r>
            <a:r>
              <a:rPr b="0" lang="es-ES" sz="2000" spc="-140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97" strike="noStrike">
                <a:solidFill>
                  <a:srgbClr val="000000"/>
                </a:solidFill>
                <a:latin typeface="Trebuchet MS"/>
                <a:ea typeface="DejaVu Sans"/>
              </a:rPr>
              <a:t>tendría</a:t>
            </a:r>
            <a:r>
              <a:rPr b="0" lang="es-ES" sz="2000" spc="-140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75" strike="noStrike">
                <a:solidFill>
                  <a:srgbClr val="000000"/>
                </a:solidFill>
                <a:latin typeface="Trebuchet MS"/>
                <a:ea typeface="DejaVu Sans"/>
              </a:rPr>
              <a:t>que</a:t>
            </a:r>
            <a:r>
              <a:rPr b="0" lang="es-ES" sz="2000" spc="-140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97" strike="noStrike">
                <a:solidFill>
                  <a:srgbClr val="000000"/>
                </a:solidFill>
                <a:latin typeface="Trebuchet MS"/>
                <a:ea typeface="DejaVu Sans"/>
              </a:rPr>
              <a:t>tener</a:t>
            </a:r>
            <a:r>
              <a:rPr b="0" lang="es-ES" sz="2000" spc="-140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66" strike="noStrike">
                <a:solidFill>
                  <a:srgbClr val="000000"/>
                </a:solidFill>
                <a:latin typeface="Trebuchet MS"/>
                <a:ea typeface="DejaVu Sans"/>
              </a:rPr>
              <a:t>más</a:t>
            </a:r>
            <a:r>
              <a:rPr b="0" lang="es-ES" sz="2000" spc="-140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75" strike="noStrike">
                <a:solidFill>
                  <a:srgbClr val="000000"/>
                </a:solidFill>
                <a:latin typeface="Trebuchet MS"/>
                <a:ea typeface="DejaVu Sans"/>
              </a:rPr>
              <a:t>recursos</a:t>
            </a:r>
            <a:r>
              <a:rPr b="0" lang="es-ES" sz="2000" spc="-140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97" strike="noStrike">
                <a:solidFill>
                  <a:srgbClr val="000000"/>
                </a:solidFill>
                <a:latin typeface="Trebuchet MS"/>
                <a:ea typeface="DejaVu Sans"/>
              </a:rPr>
              <a:t>para</a:t>
            </a:r>
            <a:r>
              <a:rPr b="0" lang="es-ES" sz="2000" spc="-140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72" strike="noStrike">
                <a:solidFill>
                  <a:srgbClr val="000000"/>
                </a:solidFill>
                <a:latin typeface="Trebuchet MS"/>
                <a:ea typeface="DejaVu Sans"/>
              </a:rPr>
              <a:t>poder</a:t>
            </a:r>
            <a:r>
              <a:rPr b="0" lang="es-ES" sz="2000" spc="-140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100" strike="noStrike">
                <a:solidFill>
                  <a:srgbClr val="000000"/>
                </a:solidFill>
                <a:latin typeface="Trebuchet MS"/>
                <a:ea typeface="DejaVu Sans"/>
              </a:rPr>
              <a:t>actuar</a:t>
            </a:r>
            <a:r>
              <a:rPr b="0" lang="es-ES" sz="2000" spc="-131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106" strike="noStrike">
                <a:solidFill>
                  <a:srgbClr val="000000"/>
                </a:solidFill>
                <a:latin typeface="Trebuchet MS"/>
                <a:ea typeface="DejaVu Sans"/>
              </a:rPr>
              <a:t>mejor  </a:t>
            </a:r>
            <a:r>
              <a:rPr b="0" lang="es-ES" sz="2000" spc="-86" strike="noStrike">
                <a:solidFill>
                  <a:srgbClr val="000000"/>
                </a:solidFill>
                <a:latin typeface="Trebuchet MS"/>
                <a:ea typeface="DejaVu Sans"/>
              </a:rPr>
              <a:t>Sugiere</a:t>
            </a:r>
            <a:r>
              <a:rPr b="0" lang="es-ES" sz="2000" spc="-151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75" strike="noStrike">
                <a:solidFill>
                  <a:srgbClr val="000000"/>
                </a:solidFill>
                <a:latin typeface="Trebuchet MS"/>
                <a:ea typeface="DejaVu Sans"/>
              </a:rPr>
              <a:t>que</a:t>
            </a:r>
            <a:r>
              <a:rPr b="0" lang="es-ES" sz="2000" spc="-151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100" strike="noStrike">
                <a:solidFill>
                  <a:srgbClr val="000000"/>
                </a:solidFill>
                <a:latin typeface="Trebuchet MS"/>
                <a:ea typeface="DejaVu Sans"/>
              </a:rPr>
              <a:t>haya</a:t>
            </a:r>
            <a:r>
              <a:rPr b="0" lang="es-ES" sz="2000" spc="-151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66" strike="noStrike">
                <a:solidFill>
                  <a:srgbClr val="000000"/>
                </a:solidFill>
                <a:latin typeface="Trebuchet MS"/>
                <a:ea typeface="DejaVu Sans"/>
              </a:rPr>
              <a:t>más</a:t>
            </a:r>
            <a:r>
              <a:rPr b="0" lang="es-ES" sz="2000" spc="-151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100" strike="noStrike">
                <a:solidFill>
                  <a:srgbClr val="000000"/>
                </a:solidFill>
                <a:latin typeface="Trebuchet MS"/>
                <a:ea typeface="DejaVu Sans"/>
              </a:rPr>
              <a:t>vigilancia</a:t>
            </a:r>
            <a:r>
              <a:rPr b="0" lang="es-ES" sz="2000" spc="-151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72" strike="noStrike">
                <a:solidFill>
                  <a:srgbClr val="000000"/>
                </a:solidFill>
                <a:latin typeface="Trebuchet MS"/>
                <a:ea typeface="DejaVu Sans"/>
              </a:rPr>
              <a:t>en</a:t>
            </a:r>
            <a:r>
              <a:rPr b="0" lang="es-ES" sz="2000" spc="-157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114" strike="noStrike">
                <a:solidFill>
                  <a:srgbClr val="000000"/>
                </a:solidFill>
                <a:latin typeface="Trebuchet MS"/>
                <a:ea typeface="DejaVu Sans"/>
              </a:rPr>
              <a:t>el</a:t>
            </a:r>
            <a:r>
              <a:rPr b="0" lang="es-ES" sz="2000" spc="-145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46" strike="noStrike">
                <a:solidFill>
                  <a:srgbClr val="000000"/>
                </a:solidFill>
                <a:latin typeface="Trebuchet MS"/>
                <a:ea typeface="DejaVu Sans"/>
              </a:rPr>
              <a:t>Municipio</a:t>
            </a:r>
            <a:endParaRPr b="0" lang="es-ES" sz="200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0" lang="es-ES" sz="2000" spc="-86" strike="noStrike">
                <a:solidFill>
                  <a:srgbClr val="000000"/>
                </a:solidFill>
                <a:latin typeface="Trebuchet MS"/>
                <a:ea typeface="DejaVu Sans"/>
              </a:rPr>
              <a:t>Sugiere</a:t>
            </a:r>
            <a:r>
              <a:rPr b="0" lang="es-ES" sz="2000" spc="-151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75" strike="noStrike">
                <a:solidFill>
                  <a:srgbClr val="000000"/>
                </a:solidFill>
                <a:latin typeface="Trebuchet MS"/>
                <a:ea typeface="DejaVu Sans"/>
              </a:rPr>
              <a:t>que</a:t>
            </a:r>
            <a:r>
              <a:rPr b="0" lang="es-ES" sz="2000" spc="-145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60" strike="noStrike">
                <a:solidFill>
                  <a:srgbClr val="000000"/>
                </a:solidFill>
                <a:latin typeface="Trebuchet MS"/>
                <a:ea typeface="DejaVu Sans"/>
              </a:rPr>
              <a:t>se</a:t>
            </a:r>
            <a:r>
              <a:rPr b="0" lang="es-ES" sz="2000" spc="-145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72" strike="noStrike">
                <a:solidFill>
                  <a:srgbClr val="000000"/>
                </a:solidFill>
                <a:latin typeface="Trebuchet MS"/>
                <a:ea typeface="DejaVu Sans"/>
              </a:rPr>
              <a:t>ponga</a:t>
            </a:r>
            <a:r>
              <a:rPr b="0" lang="es-ES" sz="2000" spc="-145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66" strike="noStrike">
                <a:solidFill>
                  <a:srgbClr val="000000"/>
                </a:solidFill>
                <a:latin typeface="Trebuchet MS"/>
                <a:ea typeface="DejaVu Sans"/>
              </a:rPr>
              <a:t>una</a:t>
            </a:r>
            <a:r>
              <a:rPr b="0" lang="es-ES" sz="2000" spc="-145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26" strike="noStrike">
                <a:solidFill>
                  <a:srgbClr val="000000"/>
                </a:solidFill>
                <a:latin typeface="Trebuchet MS"/>
                <a:ea typeface="DejaVu Sans"/>
              </a:rPr>
              <a:t>Multa</a:t>
            </a:r>
            <a:r>
              <a:rPr b="0" lang="es-ES" sz="2000" spc="-145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60" strike="noStrike">
                <a:solidFill>
                  <a:srgbClr val="000000"/>
                </a:solidFill>
                <a:latin typeface="Trebuchet MS"/>
                <a:ea typeface="DejaVu Sans"/>
              </a:rPr>
              <a:t>por</a:t>
            </a:r>
            <a:r>
              <a:rPr b="0" lang="es-ES" sz="2000" spc="-151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60" strike="noStrike">
                <a:solidFill>
                  <a:srgbClr val="000000"/>
                </a:solidFill>
                <a:latin typeface="Trebuchet MS"/>
                <a:ea typeface="DejaVu Sans"/>
              </a:rPr>
              <a:t>Ruidos</a:t>
            </a:r>
            <a:r>
              <a:rPr b="0" lang="es-ES" sz="2000" spc="-145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75" strike="noStrike">
                <a:solidFill>
                  <a:srgbClr val="000000"/>
                </a:solidFill>
                <a:latin typeface="Trebuchet MS"/>
                <a:ea typeface="DejaVu Sans"/>
              </a:rPr>
              <a:t>(por</a:t>
            </a:r>
            <a:r>
              <a:rPr b="0" lang="es-ES" sz="2000" spc="-145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106" strike="noStrike">
                <a:solidFill>
                  <a:srgbClr val="000000"/>
                </a:solidFill>
                <a:latin typeface="Trebuchet MS"/>
                <a:ea typeface="DejaVu Sans"/>
              </a:rPr>
              <a:t>ejemplo</a:t>
            </a:r>
            <a:r>
              <a:rPr b="0" lang="es-ES" sz="2000" spc="-157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41" strike="noStrike">
                <a:solidFill>
                  <a:srgbClr val="000000"/>
                </a:solidFill>
                <a:latin typeface="Trebuchet MS"/>
                <a:ea typeface="DejaVu Sans"/>
              </a:rPr>
              <a:t>50</a:t>
            </a:r>
            <a:r>
              <a:rPr b="0" lang="es-ES" sz="2000" spc="-151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41" strike="noStrike">
                <a:solidFill>
                  <a:srgbClr val="000000"/>
                </a:solidFill>
                <a:latin typeface="Trebuchet MS"/>
                <a:ea typeface="DejaVu Sans"/>
              </a:rPr>
              <a:t>€</a:t>
            </a:r>
            <a:r>
              <a:rPr b="0" lang="es-ES" sz="2000" spc="-151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72" strike="noStrike">
                <a:solidFill>
                  <a:srgbClr val="000000"/>
                </a:solidFill>
                <a:latin typeface="Trebuchet MS"/>
                <a:ea typeface="DejaVu Sans"/>
              </a:rPr>
              <a:t>cuando</a:t>
            </a:r>
            <a:r>
              <a:rPr b="0" lang="es-ES" sz="2000" spc="-160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92" strike="noStrike">
                <a:solidFill>
                  <a:srgbClr val="000000"/>
                </a:solidFill>
                <a:latin typeface="Trebuchet MS"/>
                <a:ea typeface="DejaVu Sans"/>
              </a:rPr>
              <a:t>hayan</a:t>
            </a:r>
            <a:r>
              <a:rPr b="0" lang="es-ES" sz="2000" spc="-151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66" strike="noStrike">
                <a:solidFill>
                  <a:srgbClr val="000000"/>
                </a:solidFill>
                <a:latin typeface="Trebuchet MS"/>
                <a:ea typeface="DejaVu Sans"/>
              </a:rPr>
              <a:t>más</a:t>
            </a:r>
            <a:r>
              <a:rPr b="0" lang="es-ES" sz="2000" spc="-145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86" strike="noStrike">
                <a:solidFill>
                  <a:srgbClr val="000000"/>
                </a:solidFill>
                <a:latin typeface="Trebuchet MS"/>
                <a:ea typeface="DejaVu Sans"/>
              </a:rPr>
              <a:t>de</a:t>
            </a:r>
            <a:r>
              <a:rPr b="0" lang="es-ES" sz="2000" spc="-145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80" strike="noStrike">
                <a:solidFill>
                  <a:srgbClr val="000000"/>
                </a:solidFill>
                <a:latin typeface="Trebuchet MS"/>
                <a:ea typeface="DejaVu Sans"/>
              </a:rPr>
              <a:t>X</a:t>
            </a:r>
            <a:r>
              <a:rPr b="0" lang="es-ES" sz="2000" spc="-151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92" strike="noStrike">
                <a:solidFill>
                  <a:srgbClr val="000000"/>
                </a:solidFill>
                <a:latin typeface="Trebuchet MS"/>
                <a:ea typeface="DejaVu Sans"/>
              </a:rPr>
              <a:t>llamadas</a:t>
            </a:r>
            <a:r>
              <a:rPr b="0" lang="es-ES" sz="2000" spc="-145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86" strike="noStrike">
                <a:solidFill>
                  <a:srgbClr val="000000"/>
                </a:solidFill>
                <a:latin typeface="Trebuchet MS"/>
                <a:ea typeface="DejaVu Sans"/>
              </a:rPr>
              <a:t>de</a:t>
            </a:r>
            <a:r>
              <a:rPr b="0" lang="es-ES" sz="2000" spc="-151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66" strike="noStrike">
                <a:solidFill>
                  <a:srgbClr val="000000"/>
                </a:solidFill>
                <a:latin typeface="Trebuchet MS"/>
                <a:ea typeface="DejaVu Sans"/>
              </a:rPr>
              <a:t>los  </a:t>
            </a:r>
            <a:r>
              <a:rPr b="0" lang="es-ES" sz="2000" spc="-80" strike="noStrike">
                <a:solidFill>
                  <a:srgbClr val="000000"/>
                </a:solidFill>
                <a:latin typeface="Trebuchet MS"/>
                <a:ea typeface="DejaVu Sans"/>
              </a:rPr>
              <a:t>vecinos </a:t>
            </a:r>
            <a:r>
              <a:rPr b="0" lang="es-ES" sz="2000" spc="-60" strike="noStrike">
                <a:solidFill>
                  <a:srgbClr val="000000"/>
                </a:solidFill>
                <a:latin typeface="Trebuchet MS"/>
                <a:ea typeface="DejaVu Sans"/>
              </a:rPr>
              <a:t>por </a:t>
            </a:r>
            <a:r>
              <a:rPr b="0" lang="es-ES" sz="2000" spc="-75" strike="noStrike">
                <a:solidFill>
                  <a:srgbClr val="000000"/>
                </a:solidFill>
                <a:latin typeface="Trebuchet MS"/>
                <a:ea typeface="DejaVu Sans"/>
              </a:rPr>
              <a:t>lo</a:t>
            </a:r>
            <a:r>
              <a:rPr b="0" lang="es-ES" sz="2000" spc="-327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72" strike="noStrike">
                <a:solidFill>
                  <a:srgbClr val="000000"/>
                </a:solidFill>
                <a:latin typeface="Trebuchet MS"/>
                <a:ea typeface="DejaVu Sans"/>
              </a:rPr>
              <a:t>mismo)</a:t>
            </a:r>
            <a:endParaRPr b="0" lang="es-ES" sz="200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0" lang="es-ES" sz="2000" spc="-106" strike="noStrike">
                <a:solidFill>
                  <a:srgbClr val="000000"/>
                </a:solidFill>
                <a:latin typeface="Trebuchet MS"/>
                <a:ea typeface="DejaVu Sans"/>
              </a:rPr>
              <a:t>Valora</a:t>
            </a:r>
            <a:r>
              <a:rPr b="0" lang="es-ES" sz="2000" spc="-145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72" strike="noStrike">
                <a:solidFill>
                  <a:srgbClr val="000000"/>
                </a:solidFill>
                <a:latin typeface="Trebuchet MS"/>
                <a:ea typeface="DejaVu Sans"/>
              </a:rPr>
              <a:t>en</a:t>
            </a:r>
            <a:r>
              <a:rPr b="0" lang="es-ES" sz="2000" spc="-145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157" strike="noStrike">
                <a:solidFill>
                  <a:srgbClr val="000000"/>
                </a:solidFill>
                <a:latin typeface="Trebuchet MS"/>
                <a:ea typeface="DejaVu Sans"/>
              </a:rPr>
              <a:t>“2”</a:t>
            </a:r>
            <a:r>
              <a:rPr b="0" lang="es-ES" sz="2000" spc="-145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72" strike="noStrike">
                <a:solidFill>
                  <a:srgbClr val="000000"/>
                </a:solidFill>
                <a:latin typeface="Trebuchet MS"/>
                <a:ea typeface="DejaVu Sans"/>
              </a:rPr>
              <a:t>porque</a:t>
            </a:r>
            <a:r>
              <a:rPr b="0" lang="es-ES" sz="2000" spc="-140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72" strike="noStrike">
                <a:solidFill>
                  <a:srgbClr val="000000"/>
                </a:solidFill>
                <a:latin typeface="Trebuchet MS"/>
                <a:ea typeface="DejaVu Sans"/>
              </a:rPr>
              <a:t>opina</a:t>
            </a:r>
            <a:r>
              <a:rPr b="0" lang="es-ES" sz="2000" spc="-140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75" strike="noStrike">
                <a:solidFill>
                  <a:srgbClr val="000000"/>
                </a:solidFill>
                <a:latin typeface="Trebuchet MS"/>
                <a:ea typeface="DejaVu Sans"/>
              </a:rPr>
              <a:t>que</a:t>
            </a:r>
            <a:r>
              <a:rPr b="0" lang="es-ES" sz="2000" spc="-140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92" strike="noStrike">
                <a:solidFill>
                  <a:srgbClr val="000000"/>
                </a:solidFill>
                <a:latin typeface="Trebuchet MS"/>
                <a:ea typeface="DejaVu Sans"/>
              </a:rPr>
              <a:t>hay</a:t>
            </a:r>
            <a:r>
              <a:rPr b="0" lang="es-ES" sz="2000" spc="-151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92" strike="noStrike">
                <a:solidFill>
                  <a:srgbClr val="000000"/>
                </a:solidFill>
                <a:latin typeface="Trebuchet MS"/>
                <a:ea typeface="DejaVu Sans"/>
              </a:rPr>
              <a:t>poca</a:t>
            </a:r>
            <a:r>
              <a:rPr b="0" lang="es-ES" sz="2000" spc="-140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92" strike="noStrike">
                <a:solidFill>
                  <a:srgbClr val="000000"/>
                </a:solidFill>
                <a:latin typeface="Trebuchet MS"/>
                <a:ea typeface="DejaVu Sans"/>
              </a:rPr>
              <a:t>presencia</a:t>
            </a:r>
            <a:r>
              <a:rPr b="0" lang="es-ES" sz="2000" spc="-140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86" strike="noStrike">
                <a:solidFill>
                  <a:srgbClr val="000000"/>
                </a:solidFill>
                <a:latin typeface="Trebuchet MS"/>
                <a:ea typeface="DejaVu Sans"/>
              </a:rPr>
              <a:t>de</a:t>
            </a:r>
            <a:r>
              <a:rPr b="0" lang="es-ES" sz="2000" spc="-140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114" strike="noStrike">
                <a:solidFill>
                  <a:srgbClr val="000000"/>
                </a:solidFill>
                <a:latin typeface="Trebuchet MS"/>
                <a:ea typeface="DejaVu Sans"/>
              </a:rPr>
              <a:t>la</a:t>
            </a:r>
            <a:r>
              <a:rPr b="0" lang="es-ES" sz="2000" spc="-140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111" strike="noStrike">
                <a:solidFill>
                  <a:srgbClr val="000000"/>
                </a:solidFill>
                <a:latin typeface="Trebuchet MS"/>
                <a:ea typeface="DejaVu Sans"/>
              </a:rPr>
              <a:t>Policía</a:t>
            </a:r>
            <a:r>
              <a:rPr b="0" lang="es-ES" sz="2000" spc="-140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72" strike="noStrike">
                <a:solidFill>
                  <a:srgbClr val="000000"/>
                </a:solidFill>
                <a:latin typeface="Trebuchet MS"/>
                <a:ea typeface="DejaVu Sans"/>
              </a:rPr>
              <a:t>en</a:t>
            </a:r>
            <a:r>
              <a:rPr b="0" lang="es-ES" sz="2000" spc="-145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114" strike="noStrike">
                <a:solidFill>
                  <a:srgbClr val="000000"/>
                </a:solidFill>
                <a:latin typeface="Trebuchet MS"/>
                <a:ea typeface="DejaVu Sans"/>
              </a:rPr>
              <a:t>la</a:t>
            </a:r>
            <a:r>
              <a:rPr b="0" lang="es-ES" sz="2000" spc="-140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92" strike="noStrike">
                <a:solidFill>
                  <a:srgbClr val="000000"/>
                </a:solidFill>
                <a:latin typeface="Trebuchet MS"/>
                <a:ea typeface="DejaVu Sans"/>
              </a:rPr>
              <a:t>Urbanización</a:t>
            </a:r>
            <a:r>
              <a:rPr b="0" lang="es-ES" sz="2000" spc="-145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80" strike="noStrike">
                <a:solidFill>
                  <a:srgbClr val="000000"/>
                </a:solidFill>
                <a:latin typeface="Trebuchet MS"/>
                <a:ea typeface="DejaVu Sans"/>
              </a:rPr>
              <a:t>Los</a:t>
            </a:r>
            <a:r>
              <a:rPr b="0" lang="es-ES" sz="2000" spc="-131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72" strike="noStrike">
                <a:solidFill>
                  <a:srgbClr val="000000"/>
                </a:solidFill>
                <a:latin typeface="Trebuchet MS"/>
                <a:ea typeface="DejaVu Sans"/>
              </a:rPr>
              <a:t>Romeros  </a:t>
            </a:r>
            <a:r>
              <a:rPr b="0" lang="es-ES" sz="2000" spc="-106" strike="noStrike">
                <a:solidFill>
                  <a:srgbClr val="000000"/>
                </a:solidFill>
                <a:latin typeface="Trebuchet MS"/>
                <a:ea typeface="DejaVu Sans"/>
              </a:rPr>
              <a:t>Valora</a:t>
            </a:r>
            <a:r>
              <a:rPr b="0" lang="es-ES" sz="2000" spc="-151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46" strike="noStrike">
                <a:solidFill>
                  <a:srgbClr val="000000"/>
                </a:solidFill>
                <a:latin typeface="Trebuchet MS"/>
                <a:ea typeface="DejaVu Sans"/>
              </a:rPr>
              <a:t>un</a:t>
            </a:r>
            <a:r>
              <a:rPr b="0" lang="es-ES" sz="2000" spc="-157" strike="noStrike">
                <a:solidFill>
                  <a:srgbClr val="000000"/>
                </a:solidFill>
                <a:latin typeface="Trebuchet MS"/>
                <a:ea typeface="DejaVu Sans"/>
              </a:rPr>
              <a:t> “0” </a:t>
            </a:r>
            <a:r>
              <a:rPr b="0" lang="es-ES" sz="2000" spc="-72" strike="noStrike">
                <a:solidFill>
                  <a:srgbClr val="000000"/>
                </a:solidFill>
                <a:latin typeface="Trebuchet MS"/>
                <a:ea typeface="DejaVu Sans"/>
              </a:rPr>
              <a:t>porque</a:t>
            </a:r>
            <a:r>
              <a:rPr b="0" lang="es-ES" sz="2000" spc="-151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35" strike="noStrike">
                <a:solidFill>
                  <a:srgbClr val="000000"/>
                </a:solidFill>
                <a:latin typeface="Trebuchet MS"/>
                <a:ea typeface="DejaVu Sans"/>
              </a:rPr>
              <a:t>no</a:t>
            </a:r>
            <a:r>
              <a:rPr b="0" lang="es-ES" sz="2000" spc="-160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66" strike="noStrike">
                <a:solidFill>
                  <a:srgbClr val="000000"/>
                </a:solidFill>
                <a:latin typeface="Trebuchet MS"/>
                <a:ea typeface="DejaVu Sans"/>
              </a:rPr>
              <a:t>han</a:t>
            </a:r>
            <a:r>
              <a:rPr b="0" lang="es-ES" sz="2000" spc="-157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80" strike="noStrike">
                <a:solidFill>
                  <a:srgbClr val="000000"/>
                </a:solidFill>
                <a:latin typeface="Trebuchet MS"/>
                <a:ea typeface="DejaVu Sans"/>
              </a:rPr>
              <a:t>acudido</a:t>
            </a:r>
            <a:r>
              <a:rPr b="0" lang="es-ES" sz="2000" spc="-160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86" strike="noStrike">
                <a:solidFill>
                  <a:srgbClr val="000000"/>
                </a:solidFill>
                <a:latin typeface="Trebuchet MS"/>
                <a:ea typeface="DejaVu Sans"/>
              </a:rPr>
              <a:t>y</a:t>
            </a:r>
            <a:r>
              <a:rPr b="0" lang="es-ES" sz="2000" spc="-160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35" strike="noStrike">
                <a:solidFill>
                  <a:srgbClr val="000000"/>
                </a:solidFill>
                <a:latin typeface="Trebuchet MS"/>
                <a:ea typeface="DejaVu Sans"/>
              </a:rPr>
              <a:t>no</a:t>
            </a:r>
            <a:r>
              <a:rPr b="0" lang="es-ES" sz="2000" spc="-160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60" strike="noStrike">
                <a:solidFill>
                  <a:srgbClr val="000000"/>
                </a:solidFill>
                <a:latin typeface="Trebuchet MS"/>
                <a:ea typeface="DejaVu Sans"/>
              </a:rPr>
              <a:t>se</a:t>
            </a:r>
            <a:r>
              <a:rPr b="0" lang="es-ES" sz="2000" spc="-151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72" strike="noStrike">
                <a:solidFill>
                  <a:srgbClr val="000000"/>
                </a:solidFill>
                <a:latin typeface="Trebuchet MS"/>
                <a:ea typeface="DejaVu Sans"/>
              </a:rPr>
              <a:t>ha</a:t>
            </a:r>
            <a:r>
              <a:rPr b="0" lang="es-ES" sz="2000" spc="-151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75" strike="noStrike">
                <a:solidFill>
                  <a:srgbClr val="000000"/>
                </a:solidFill>
                <a:latin typeface="Trebuchet MS"/>
                <a:ea typeface="DejaVu Sans"/>
              </a:rPr>
              <a:t>avisado</a:t>
            </a:r>
            <a:r>
              <a:rPr b="0" lang="es-ES" sz="2000" spc="-160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97" strike="noStrike">
                <a:solidFill>
                  <a:srgbClr val="000000"/>
                </a:solidFill>
                <a:latin typeface="Trebuchet MS"/>
                <a:ea typeface="DejaVu Sans"/>
              </a:rPr>
              <a:t>a</a:t>
            </a:r>
            <a:r>
              <a:rPr b="0" lang="es-ES" sz="2000" spc="-151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114" strike="noStrike">
                <a:solidFill>
                  <a:srgbClr val="000000"/>
                </a:solidFill>
                <a:latin typeface="Trebuchet MS"/>
                <a:ea typeface="DejaVu Sans"/>
              </a:rPr>
              <a:t>la</a:t>
            </a:r>
            <a:r>
              <a:rPr b="0" lang="es-ES" sz="2000" spc="-145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100" strike="noStrike">
                <a:solidFill>
                  <a:srgbClr val="000000"/>
                </a:solidFill>
                <a:latin typeface="Trebuchet MS"/>
                <a:ea typeface="DejaVu Sans"/>
              </a:rPr>
              <a:t>protectora</a:t>
            </a:r>
            <a:endParaRPr b="0" lang="es-ES" sz="2000" spc="-1" strike="noStrike">
              <a:latin typeface="Arial"/>
            </a:endParaRPr>
          </a:p>
        </p:txBody>
      </p:sp>
      <p:pic>
        <p:nvPicPr>
          <p:cNvPr id="249" name="" descr=""/>
          <p:cNvPicPr/>
          <p:nvPr/>
        </p:nvPicPr>
        <p:blipFill>
          <a:blip r:embed="rId1"/>
          <a:stretch/>
        </p:blipFill>
        <p:spPr>
          <a:xfrm>
            <a:off x="792000" y="341640"/>
            <a:ext cx="2037600" cy="666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3193560" y="562320"/>
            <a:ext cx="5804280" cy="329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5" name="CustomShape 2"/>
          <p:cNvSpPr/>
          <p:nvPr/>
        </p:nvSpPr>
        <p:spPr>
          <a:xfrm>
            <a:off x="609480" y="1577520"/>
            <a:ext cx="10972080" cy="4525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6" name="CustomShape 3"/>
          <p:cNvSpPr/>
          <p:nvPr/>
        </p:nvSpPr>
        <p:spPr>
          <a:xfrm>
            <a:off x="2286000" y="1066680"/>
            <a:ext cx="6749280" cy="519372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57" name="" descr=""/>
          <p:cNvPicPr/>
          <p:nvPr/>
        </p:nvPicPr>
        <p:blipFill>
          <a:blip r:embed="rId2"/>
          <a:stretch/>
        </p:blipFill>
        <p:spPr>
          <a:xfrm>
            <a:off x="720000" y="557640"/>
            <a:ext cx="2257920" cy="738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1409760" y="914400"/>
            <a:ext cx="9790920" cy="513648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59" name="" descr=""/>
          <p:cNvPicPr/>
          <p:nvPr/>
        </p:nvPicPr>
        <p:blipFill>
          <a:blip r:embed="rId2"/>
          <a:stretch/>
        </p:blipFill>
        <p:spPr>
          <a:xfrm>
            <a:off x="529920" y="432000"/>
            <a:ext cx="2205720" cy="721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2705040" y="266760"/>
            <a:ext cx="7155720" cy="633672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61" name="" descr=""/>
          <p:cNvPicPr/>
          <p:nvPr/>
        </p:nvPicPr>
        <p:blipFill>
          <a:blip r:embed="rId2"/>
          <a:stretch/>
        </p:blipFill>
        <p:spPr>
          <a:xfrm>
            <a:off x="538200" y="504000"/>
            <a:ext cx="1981440" cy="64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roup 1"/>
          <p:cNvGrpSpPr/>
          <p:nvPr/>
        </p:nvGrpSpPr>
        <p:grpSpPr>
          <a:xfrm>
            <a:off x="1414440" y="841320"/>
            <a:ext cx="9673560" cy="5302800"/>
            <a:chOff x="1414440" y="841320"/>
            <a:chExt cx="9673560" cy="5302800"/>
          </a:xfrm>
        </p:grpSpPr>
        <p:sp>
          <p:nvSpPr>
            <p:cNvPr id="163" name="CustomShape 2"/>
            <p:cNvSpPr/>
            <p:nvPr/>
          </p:nvSpPr>
          <p:spPr>
            <a:xfrm>
              <a:off x="1414440" y="841320"/>
              <a:ext cx="9673560" cy="5302800"/>
            </a:xfrm>
            <a:prstGeom prst="rect">
              <a:avLst/>
            </a:prstGeom>
            <a:blipFill rotWithShape="0"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4" name="CustomShape 3"/>
            <p:cNvSpPr/>
            <p:nvPr/>
          </p:nvSpPr>
          <p:spPr>
            <a:xfrm>
              <a:off x="3054240" y="1072800"/>
              <a:ext cx="4687200" cy="5059080"/>
            </a:xfrm>
            <a:prstGeom prst="rect">
              <a:avLst/>
            </a:prstGeom>
            <a:blipFill rotWithShape="0"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5" name="CustomShape 4"/>
            <p:cNvSpPr/>
            <p:nvPr/>
          </p:nvSpPr>
          <p:spPr>
            <a:xfrm>
              <a:off x="2539080" y="2167200"/>
              <a:ext cx="2870640" cy="3278880"/>
            </a:xfrm>
            <a:prstGeom prst="rect">
              <a:avLst/>
            </a:prstGeom>
            <a:blipFill rotWithShape="0"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6" name="CustomShape 5"/>
            <p:cNvSpPr/>
            <p:nvPr/>
          </p:nvSpPr>
          <p:spPr>
            <a:xfrm>
              <a:off x="2904840" y="1097280"/>
              <a:ext cx="2501640" cy="2870640"/>
            </a:xfrm>
            <a:prstGeom prst="rect">
              <a:avLst/>
            </a:prstGeom>
            <a:blipFill rotWithShape="0"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7" name="CustomShape 6"/>
            <p:cNvSpPr/>
            <p:nvPr/>
          </p:nvSpPr>
          <p:spPr>
            <a:xfrm>
              <a:off x="3350160" y="1375920"/>
              <a:ext cx="4096440" cy="4627080"/>
            </a:xfrm>
            <a:custGeom>
              <a:avLst/>
              <a:gdLst/>
              <a:ahLst/>
              <a:rect l="l" t="t" r="r" b="b"/>
              <a:pathLst>
                <a:path w="4097020" h="4627880">
                  <a:moveTo>
                    <a:pt x="1782914" y="0"/>
                  </a:moveTo>
                  <a:lnTo>
                    <a:pt x="1782914" y="2313940"/>
                  </a:lnTo>
                  <a:lnTo>
                    <a:pt x="0" y="3788905"/>
                  </a:lnTo>
                  <a:lnTo>
                    <a:pt x="32544" y="3827385"/>
                  </a:lnTo>
                  <a:lnTo>
                    <a:pt x="65837" y="3865059"/>
                  </a:lnTo>
                  <a:lnTo>
                    <a:pt x="99863" y="3901920"/>
                  </a:lnTo>
                  <a:lnTo>
                    <a:pt x="134607" y="3937960"/>
                  </a:lnTo>
                  <a:lnTo>
                    <a:pt x="170053" y="3973172"/>
                  </a:lnTo>
                  <a:lnTo>
                    <a:pt x="206186" y="4007549"/>
                  </a:lnTo>
                  <a:lnTo>
                    <a:pt x="242990" y="4041084"/>
                  </a:lnTo>
                  <a:lnTo>
                    <a:pt x="280449" y="4073769"/>
                  </a:lnTo>
                  <a:lnTo>
                    <a:pt x="318549" y="4105597"/>
                  </a:lnTo>
                  <a:lnTo>
                    <a:pt x="357273" y="4136560"/>
                  </a:lnTo>
                  <a:lnTo>
                    <a:pt x="396606" y="4166652"/>
                  </a:lnTo>
                  <a:lnTo>
                    <a:pt x="436534" y="4195865"/>
                  </a:lnTo>
                  <a:lnTo>
                    <a:pt x="477039" y="4224192"/>
                  </a:lnTo>
                  <a:lnTo>
                    <a:pt x="518106" y="4251625"/>
                  </a:lnTo>
                  <a:lnTo>
                    <a:pt x="559721" y="4278157"/>
                  </a:lnTo>
                  <a:lnTo>
                    <a:pt x="601867" y="4303781"/>
                  </a:lnTo>
                  <a:lnTo>
                    <a:pt x="644530" y="4328489"/>
                  </a:lnTo>
                  <a:lnTo>
                    <a:pt x="687693" y="4352275"/>
                  </a:lnTo>
                  <a:lnTo>
                    <a:pt x="731341" y="4375131"/>
                  </a:lnTo>
                  <a:lnTo>
                    <a:pt x="775458" y="4397049"/>
                  </a:lnTo>
                  <a:lnTo>
                    <a:pt x="820030" y="4418023"/>
                  </a:lnTo>
                  <a:lnTo>
                    <a:pt x="865040" y="4438045"/>
                  </a:lnTo>
                  <a:lnTo>
                    <a:pt x="910473" y="4457107"/>
                  </a:lnTo>
                  <a:lnTo>
                    <a:pt x="956313" y="4475203"/>
                  </a:lnTo>
                  <a:lnTo>
                    <a:pt x="1002545" y="4492325"/>
                  </a:lnTo>
                  <a:lnTo>
                    <a:pt x="1049154" y="4508466"/>
                  </a:lnTo>
                  <a:lnTo>
                    <a:pt x="1096124" y="4523618"/>
                  </a:lnTo>
                  <a:lnTo>
                    <a:pt x="1143439" y="4537775"/>
                  </a:lnTo>
                  <a:lnTo>
                    <a:pt x="1191084" y="4550929"/>
                  </a:lnTo>
                  <a:lnTo>
                    <a:pt x="1239044" y="4563072"/>
                  </a:lnTo>
                  <a:lnTo>
                    <a:pt x="1287302" y="4574198"/>
                  </a:lnTo>
                  <a:lnTo>
                    <a:pt x="1335844" y="4584299"/>
                  </a:lnTo>
                  <a:lnTo>
                    <a:pt x="1384654" y="4593367"/>
                  </a:lnTo>
                  <a:lnTo>
                    <a:pt x="1433716" y="4601396"/>
                  </a:lnTo>
                  <a:lnTo>
                    <a:pt x="1483015" y="4608378"/>
                  </a:lnTo>
                  <a:lnTo>
                    <a:pt x="1532535" y="4614306"/>
                  </a:lnTo>
                  <a:lnTo>
                    <a:pt x="1582262" y="4619173"/>
                  </a:lnTo>
                  <a:lnTo>
                    <a:pt x="1632178" y="4622970"/>
                  </a:lnTo>
                  <a:lnTo>
                    <a:pt x="1682269" y="4625692"/>
                  </a:lnTo>
                  <a:lnTo>
                    <a:pt x="1732520" y="4627330"/>
                  </a:lnTo>
                  <a:lnTo>
                    <a:pt x="1782914" y="4627878"/>
                  </a:lnTo>
                  <a:lnTo>
                    <a:pt x="1831326" y="4627382"/>
                  </a:lnTo>
                  <a:lnTo>
                    <a:pt x="1879496" y="4625899"/>
                  </a:lnTo>
                  <a:lnTo>
                    <a:pt x="1927413" y="4623440"/>
                  </a:lnTo>
                  <a:lnTo>
                    <a:pt x="1975069" y="4620013"/>
                  </a:lnTo>
                  <a:lnTo>
                    <a:pt x="2022454" y="4615630"/>
                  </a:lnTo>
                  <a:lnTo>
                    <a:pt x="2069558" y="4610298"/>
                  </a:lnTo>
                  <a:lnTo>
                    <a:pt x="2116371" y="4604029"/>
                  </a:lnTo>
                  <a:lnTo>
                    <a:pt x="2162884" y="4596831"/>
                  </a:lnTo>
                  <a:lnTo>
                    <a:pt x="2209087" y="4588715"/>
                  </a:lnTo>
                  <a:lnTo>
                    <a:pt x="2254971" y="4579690"/>
                  </a:lnTo>
                  <a:lnTo>
                    <a:pt x="2300525" y="4569765"/>
                  </a:lnTo>
                  <a:lnTo>
                    <a:pt x="2345740" y="4558950"/>
                  </a:lnTo>
                  <a:lnTo>
                    <a:pt x="2390607" y="4547256"/>
                  </a:lnTo>
                  <a:lnTo>
                    <a:pt x="2435115" y="4534691"/>
                  </a:lnTo>
                  <a:lnTo>
                    <a:pt x="2479256" y="4521265"/>
                  </a:lnTo>
                  <a:lnTo>
                    <a:pt x="2523019" y="4506989"/>
                  </a:lnTo>
                  <a:lnTo>
                    <a:pt x="2566395" y="4491871"/>
                  </a:lnTo>
                  <a:lnTo>
                    <a:pt x="2609374" y="4475921"/>
                  </a:lnTo>
                  <a:lnTo>
                    <a:pt x="2651946" y="4459150"/>
                  </a:lnTo>
                  <a:lnTo>
                    <a:pt x="2694102" y="4441565"/>
                  </a:lnTo>
                  <a:lnTo>
                    <a:pt x="2735833" y="4423179"/>
                  </a:lnTo>
                  <a:lnTo>
                    <a:pt x="2777127" y="4403999"/>
                  </a:lnTo>
                  <a:lnTo>
                    <a:pt x="2817977" y="4384035"/>
                  </a:lnTo>
                  <a:lnTo>
                    <a:pt x="2858372" y="4363298"/>
                  </a:lnTo>
                  <a:lnTo>
                    <a:pt x="2898302" y="4341797"/>
                  </a:lnTo>
                  <a:lnTo>
                    <a:pt x="2937758" y="4319542"/>
                  </a:lnTo>
                  <a:lnTo>
                    <a:pt x="2976730" y="4296541"/>
                  </a:lnTo>
                  <a:lnTo>
                    <a:pt x="3015208" y="4272806"/>
                  </a:lnTo>
                  <a:lnTo>
                    <a:pt x="3053184" y="4248345"/>
                  </a:lnTo>
                  <a:lnTo>
                    <a:pt x="3090646" y="4223169"/>
                  </a:lnTo>
                  <a:lnTo>
                    <a:pt x="3127587" y="4197286"/>
                  </a:lnTo>
                  <a:lnTo>
                    <a:pt x="3163994" y="4170707"/>
                  </a:lnTo>
                  <a:lnTo>
                    <a:pt x="3199861" y="4143441"/>
                  </a:lnTo>
                  <a:lnTo>
                    <a:pt x="3235175" y="4115498"/>
                  </a:lnTo>
                  <a:lnTo>
                    <a:pt x="3269929" y="4086888"/>
                  </a:lnTo>
                  <a:lnTo>
                    <a:pt x="3304111" y="4057619"/>
                  </a:lnTo>
                  <a:lnTo>
                    <a:pt x="3337713" y="4027703"/>
                  </a:lnTo>
                  <a:lnTo>
                    <a:pt x="3370725" y="3997148"/>
                  </a:lnTo>
                  <a:lnTo>
                    <a:pt x="3403138" y="3965965"/>
                  </a:lnTo>
                  <a:lnTo>
                    <a:pt x="3434940" y="3934162"/>
                  </a:lnTo>
                  <a:lnTo>
                    <a:pt x="3466124" y="3901750"/>
                  </a:lnTo>
                  <a:lnTo>
                    <a:pt x="3496679" y="3868738"/>
                  </a:lnTo>
                  <a:lnTo>
                    <a:pt x="3526595" y="3835136"/>
                  </a:lnTo>
                  <a:lnTo>
                    <a:pt x="3555863" y="3800953"/>
                  </a:lnTo>
                  <a:lnTo>
                    <a:pt x="3584474" y="3766200"/>
                  </a:lnTo>
                  <a:lnTo>
                    <a:pt x="3612417" y="3730885"/>
                  </a:lnTo>
                  <a:lnTo>
                    <a:pt x="3639683" y="3695019"/>
                  </a:lnTo>
                  <a:lnTo>
                    <a:pt x="3666262" y="3658611"/>
                  </a:lnTo>
                  <a:lnTo>
                    <a:pt x="3692144" y="3621671"/>
                  </a:lnTo>
                  <a:lnTo>
                    <a:pt x="3717321" y="3584209"/>
                  </a:lnTo>
                  <a:lnTo>
                    <a:pt x="3741782" y="3546233"/>
                  </a:lnTo>
                  <a:lnTo>
                    <a:pt x="3765517" y="3507755"/>
                  </a:lnTo>
                  <a:lnTo>
                    <a:pt x="3788517" y="3468782"/>
                  </a:lnTo>
                  <a:lnTo>
                    <a:pt x="3810773" y="3429327"/>
                  </a:lnTo>
                  <a:lnTo>
                    <a:pt x="3832274" y="3389396"/>
                  </a:lnTo>
                  <a:lnTo>
                    <a:pt x="3853011" y="3349002"/>
                  </a:lnTo>
                  <a:lnTo>
                    <a:pt x="3872975" y="3308152"/>
                  </a:lnTo>
                  <a:lnTo>
                    <a:pt x="3892154" y="3266857"/>
                  </a:lnTo>
                  <a:lnTo>
                    <a:pt x="3910541" y="3225127"/>
                  </a:lnTo>
                  <a:lnTo>
                    <a:pt x="3928125" y="3182971"/>
                  </a:lnTo>
                  <a:lnTo>
                    <a:pt x="3944897" y="3140399"/>
                  </a:lnTo>
                  <a:lnTo>
                    <a:pt x="3960847" y="3097420"/>
                  </a:lnTo>
                  <a:lnTo>
                    <a:pt x="3975965" y="3054044"/>
                  </a:lnTo>
                  <a:lnTo>
                    <a:pt x="3990242" y="3010281"/>
                  </a:lnTo>
                  <a:lnTo>
                    <a:pt x="4003667" y="2966140"/>
                  </a:lnTo>
                  <a:lnTo>
                    <a:pt x="4016232" y="2921632"/>
                  </a:lnTo>
                  <a:lnTo>
                    <a:pt x="4027926" y="2876765"/>
                  </a:lnTo>
                  <a:lnTo>
                    <a:pt x="4038741" y="2831550"/>
                  </a:lnTo>
                  <a:lnTo>
                    <a:pt x="4048666" y="2785996"/>
                  </a:lnTo>
                  <a:lnTo>
                    <a:pt x="4057691" y="2740112"/>
                  </a:lnTo>
                  <a:lnTo>
                    <a:pt x="4065807" y="2693909"/>
                  </a:lnTo>
                  <a:lnTo>
                    <a:pt x="4073005" y="2647396"/>
                  </a:lnTo>
                  <a:lnTo>
                    <a:pt x="4079275" y="2600583"/>
                  </a:lnTo>
                  <a:lnTo>
                    <a:pt x="4084606" y="2553479"/>
                  </a:lnTo>
                  <a:lnTo>
                    <a:pt x="4088990" y="2506095"/>
                  </a:lnTo>
                  <a:lnTo>
                    <a:pt x="4092416" y="2458438"/>
                  </a:lnTo>
                  <a:lnTo>
                    <a:pt x="4094875" y="2410521"/>
                  </a:lnTo>
                  <a:lnTo>
                    <a:pt x="4096358" y="2362351"/>
                  </a:lnTo>
                  <a:lnTo>
                    <a:pt x="4096854" y="2313940"/>
                  </a:lnTo>
                  <a:lnTo>
                    <a:pt x="4096358" y="2265528"/>
                  </a:lnTo>
                  <a:lnTo>
                    <a:pt x="4094875" y="2217358"/>
                  </a:lnTo>
                  <a:lnTo>
                    <a:pt x="4092416" y="2169440"/>
                  </a:lnTo>
                  <a:lnTo>
                    <a:pt x="4088990" y="2121784"/>
                  </a:lnTo>
                  <a:lnTo>
                    <a:pt x="4084606" y="2074400"/>
                  </a:lnTo>
                  <a:lnTo>
                    <a:pt x="4079275" y="2027296"/>
                  </a:lnTo>
                  <a:lnTo>
                    <a:pt x="4073005" y="1980483"/>
                  </a:lnTo>
                  <a:lnTo>
                    <a:pt x="4065807" y="1933970"/>
                  </a:lnTo>
                  <a:lnTo>
                    <a:pt x="4057691" y="1887767"/>
                  </a:lnTo>
                  <a:lnTo>
                    <a:pt x="4048666" y="1841883"/>
                  </a:lnTo>
                  <a:lnTo>
                    <a:pt x="4038741" y="1796329"/>
                  </a:lnTo>
                  <a:lnTo>
                    <a:pt x="4027926" y="1751114"/>
                  </a:lnTo>
                  <a:lnTo>
                    <a:pt x="4016232" y="1706247"/>
                  </a:lnTo>
                  <a:lnTo>
                    <a:pt x="4003667" y="1661739"/>
                  </a:lnTo>
                  <a:lnTo>
                    <a:pt x="3990242" y="1617598"/>
                  </a:lnTo>
                  <a:lnTo>
                    <a:pt x="3975965" y="1573835"/>
                  </a:lnTo>
                  <a:lnTo>
                    <a:pt x="3960847" y="1530459"/>
                  </a:lnTo>
                  <a:lnTo>
                    <a:pt x="3944897" y="1487480"/>
                  </a:lnTo>
                  <a:lnTo>
                    <a:pt x="3928125" y="1444908"/>
                  </a:lnTo>
                  <a:lnTo>
                    <a:pt x="3910541" y="1402752"/>
                  </a:lnTo>
                  <a:lnTo>
                    <a:pt x="3892154" y="1361021"/>
                  </a:lnTo>
                  <a:lnTo>
                    <a:pt x="3872975" y="1319727"/>
                  </a:lnTo>
                  <a:lnTo>
                    <a:pt x="3853011" y="1278877"/>
                  </a:lnTo>
                  <a:lnTo>
                    <a:pt x="3832274" y="1238482"/>
                  </a:lnTo>
                  <a:lnTo>
                    <a:pt x="3810773" y="1198552"/>
                  </a:lnTo>
                  <a:lnTo>
                    <a:pt x="3788517" y="1159096"/>
                  </a:lnTo>
                  <a:lnTo>
                    <a:pt x="3765517" y="1120124"/>
                  </a:lnTo>
                  <a:lnTo>
                    <a:pt x="3741782" y="1081645"/>
                  </a:lnTo>
                  <a:lnTo>
                    <a:pt x="3717321" y="1043670"/>
                  </a:lnTo>
                  <a:lnTo>
                    <a:pt x="3692144" y="1006207"/>
                  </a:lnTo>
                  <a:lnTo>
                    <a:pt x="3666262" y="969267"/>
                  </a:lnTo>
                  <a:lnTo>
                    <a:pt x="3639683" y="932859"/>
                  </a:lnTo>
                  <a:lnTo>
                    <a:pt x="3612417" y="896993"/>
                  </a:lnTo>
                  <a:lnTo>
                    <a:pt x="3584474" y="861679"/>
                  </a:lnTo>
                  <a:lnTo>
                    <a:pt x="3555863" y="826925"/>
                  </a:lnTo>
                  <a:lnTo>
                    <a:pt x="3526595" y="792743"/>
                  </a:lnTo>
                  <a:lnTo>
                    <a:pt x="3496679" y="759141"/>
                  </a:lnTo>
                  <a:lnTo>
                    <a:pt x="3466124" y="726129"/>
                  </a:lnTo>
                  <a:lnTo>
                    <a:pt x="3434940" y="693716"/>
                  </a:lnTo>
                  <a:lnTo>
                    <a:pt x="3403138" y="661914"/>
                  </a:lnTo>
                  <a:lnTo>
                    <a:pt x="3370725" y="630730"/>
                  </a:lnTo>
                  <a:lnTo>
                    <a:pt x="3337713" y="600175"/>
                  </a:lnTo>
                  <a:lnTo>
                    <a:pt x="3304111" y="570259"/>
                  </a:lnTo>
                  <a:lnTo>
                    <a:pt x="3269929" y="540991"/>
                  </a:lnTo>
                  <a:lnTo>
                    <a:pt x="3235175" y="512380"/>
                  </a:lnTo>
                  <a:lnTo>
                    <a:pt x="3199861" y="484437"/>
                  </a:lnTo>
                  <a:lnTo>
                    <a:pt x="3163994" y="457171"/>
                  </a:lnTo>
                  <a:lnTo>
                    <a:pt x="3127587" y="430592"/>
                  </a:lnTo>
                  <a:lnTo>
                    <a:pt x="3090646" y="404710"/>
                  </a:lnTo>
                  <a:lnTo>
                    <a:pt x="3053184" y="379533"/>
                  </a:lnTo>
                  <a:lnTo>
                    <a:pt x="3015208" y="355072"/>
                  </a:lnTo>
                  <a:lnTo>
                    <a:pt x="2976730" y="331337"/>
                  </a:lnTo>
                  <a:lnTo>
                    <a:pt x="2937758" y="308336"/>
                  </a:lnTo>
                  <a:lnTo>
                    <a:pt x="2898302" y="286081"/>
                  </a:lnTo>
                  <a:lnTo>
                    <a:pt x="2858372" y="264580"/>
                  </a:lnTo>
                  <a:lnTo>
                    <a:pt x="2817977" y="243843"/>
                  </a:lnTo>
                  <a:lnTo>
                    <a:pt x="2777127" y="223879"/>
                  </a:lnTo>
                  <a:lnTo>
                    <a:pt x="2735833" y="204699"/>
                  </a:lnTo>
                  <a:lnTo>
                    <a:pt x="2694102" y="186313"/>
                  </a:lnTo>
                  <a:lnTo>
                    <a:pt x="2651946" y="168728"/>
                  </a:lnTo>
                  <a:lnTo>
                    <a:pt x="2609374" y="151957"/>
                  </a:lnTo>
                  <a:lnTo>
                    <a:pt x="2566395" y="136007"/>
                  </a:lnTo>
                  <a:lnTo>
                    <a:pt x="2523019" y="120889"/>
                  </a:lnTo>
                  <a:lnTo>
                    <a:pt x="2479256" y="106612"/>
                  </a:lnTo>
                  <a:lnTo>
                    <a:pt x="2435115" y="93187"/>
                  </a:lnTo>
                  <a:lnTo>
                    <a:pt x="2390607" y="80622"/>
                  </a:lnTo>
                  <a:lnTo>
                    <a:pt x="2345740" y="68927"/>
                  </a:lnTo>
                  <a:lnTo>
                    <a:pt x="2300525" y="58113"/>
                  </a:lnTo>
                  <a:lnTo>
                    <a:pt x="2254971" y="48188"/>
                  </a:lnTo>
                  <a:lnTo>
                    <a:pt x="2209087" y="39163"/>
                  </a:lnTo>
                  <a:lnTo>
                    <a:pt x="2162884" y="31046"/>
                  </a:lnTo>
                  <a:lnTo>
                    <a:pt x="2116371" y="23849"/>
                  </a:lnTo>
                  <a:lnTo>
                    <a:pt x="2069558" y="17579"/>
                  </a:lnTo>
                  <a:lnTo>
                    <a:pt x="2022454" y="12248"/>
                  </a:lnTo>
                  <a:lnTo>
                    <a:pt x="1975069" y="7864"/>
                  </a:lnTo>
                  <a:lnTo>
                    <a:pt x="1927413" y="4438"/>
                  </a:lnTo>
                  <a:lnTo>
                    <a:pt x="1879496" y="1979"/>
                  </a:lnTo>
                  <a:lnTo>
                    <a:pt x="1831326" y="496"/>
                  </a:lnTo>
                  <a:lnTo>
                    <a:pt x="1782914" y="0"/>
                  </a:ln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8" name="CustomShape 7"/>
            <p:cNvSpPr/>
            <p:nvPr/>
          </p:nvSpPr>
          <p:spPr>
            <a:xfrm>
              <a:off x="2819160" y="2450160"/>
              <a:ext cx="2313360" cy="2714400"/>
            </a:xfrm>
            <a:custGeom>
              <a:avLst/>
              <a:gdLst/>
              <a:ahLst/>
              <a:rect l="l" t="t" r="r" b="b"/>
              <a:pathLst>
                <a:path w="2313940" h="2715260">
                  <a:moveTo>
                    <a:pt x="360156" y="0"/>
                  </a:moveTo>
                  <a:lnTo>
                    <a:pt x="334227" y="41825"/>
                  </a:lnTo>
                  <a:lnTo>
                    <a:pt x="309275" y="84037"/>
                  </a:lnTo>
                  <a:lnTo>
                    <a:pt x="285298" y="126622"/>
                  </a:lnTo>
                  <a:lnTo>
                    <a:pt x="262296" y="169564"/>
                  </a:lnTo>
                  <a:lnTo>
                    <a:pt x="240267" y="212847"/>
                  </a:lnTo>
                  <a:lnTo>
                    <a:pt x="219211" y="256458"/>
                  </a:lnTo>
                  <a:lnTo>
                    <a:pt x="199126" y="300380"/>
                  </a:lnTo>
                  <a:lnTo>
                    <a:pt x="180012" y="344598"/>
                  </a:lnTo>
                  <a:lnTo>
                    <a:pt x="161868" y="389098"/>
                  </a:lnTo>
                  <a:lnTo>
                    <a:pt x="144692" y="433863"/>
                  </a:lnTo>
                  <a:lnTo>
                    <a:pt x="128484" y="478880"/>
                  </a:lnTo>
                  <a:lnTo>
                    <a:pt x="113243" y="524133"/>
                  </a:lnTo>
                  <a:lnTo>
                    <a:pt x="98968" y="569606"/>
                  </a:lnTo>
                  <a:lnTo>
                    <a:pt x="85658" y="615285"/>
                  </a:lnTo>
                  <a:lnTo>
                    <a:pt x="73312" y="661154"/>
                  </a:lnTo>
                  <a:lnTo>
                    <a:pt x="61928" y="707198"/>
                  </a:lnTo>
                  <a:lnTo>
                    <a:pt x="51507" y="753403"/>
                  </a:lnTo>
                  <a:lnTo>
                    <a:pt x="42047" y="799752"/>
                  </a:lnTo>
                  <a:lnTo>
                    <a:pt x="33547" y="846231"/>
                  </a:lnTo>
                  <a:lnTo>
                    <a:pt x="26007" y="892825"/>
                  </a:lnTo>
                  <a:lnTo>
                    <a:pt x="19424" y="939518"/>
                  </a:lnTo>
                  <a:lnTo>
                    <a:pt x="13799" y="986295"/>
                  </a:lnTo>
                  <a:lnTo>
                    <a:pt x="9130" y="1033142"/>
                  </a:lnTo>
                  <a:lnTo>
                    <a:pt x="5417" y="1080042"/>
                  </a:lnTo>
                  <a:lnTo>
                    <a:pt x="2658" y="1126981"/>
                  </a:lnTo>
                  <a:lnTo>
                    <a:pt x="852" y="1173944"/>
                  </a:lnTo>
                  <a:lnTo>
                    <a:pt x="0" y="1220916"/>
                  </a:lnTo>
                  <a:lnTo>
                    <a:pt x="98" y="1267881"/>
                  </a:lnTo>
                  <a:lnTo>
                    <a:pt x="1147" y="1314824"/>
                  </a:lnTo>
                  <a:lnTo>
                    <a:pt x="3146" y="1361730"/>
                  </a:lnTo>
                  <a:lnTo>
                    <a:pt x="6094" y="1408584"/>
                  </a:lnTo>
                  <a:lnTo>
                    <a:pt x="9990" y="1455371"/>
                  </a:lnTo>
                  <a:lnTo>
                    <a:pt x="14832" y="1502076"/>
                  </a:lnTo>
                  <a:lnTo>
                    <a:pt x="20620" y="1548683"/>
                  </a:lnTo>
                  <a:lnTo>
                    <a:pt x="27353" y="1595177"/>
                  </a:lnTo>
                  <a:lnTo>
                    <a:pt x="35030" y="1641543"/>
                  </a:lnTo>
                  <a:lnTo>
                    <a:pt x="43650" y="1687766"/>
                  </a:lnTo>
                  <a:lnTo>
                    <a:pt x="53213" y="1733832"/>
                  </a:lnTo>
                  <a:lnTo>
                    <a:pt x="63716" y="1779724"/>
                  </a:lnTo>
                  <a:lnTo>
                    <a:pt x="75159" y="1825427"/>
                  </a:lnTo>
                  <a:lnTo>
                    <a:pt x="87542" y="1870927"/>
                  </a:lnTo>
                  <a:lnTo>
                    <a:pt x="100863" y="1916208"/>
                  </a:lnTo>
                  <a:lnTo>
                    <a:pt x="115121" y="1961255"/>
                  </a:lnTo>
                  <a:lnTo>
                    <a:pt x="130315" y="2006053"/>
                  </a:lnTo>
                  <a:lnTo>
                    <a:pt x="146445" y="2050587"/>
                  </a:lnTo>
                  <a:lnTo>
                    <a:pt x="163509" y="2094841"/>
                  </a:lnTo>
                  <a:lnTo>
                    <a:pt x="181507" y="2138801"/>
                  </a:lnTo>
                  <a:lnTo>
                    <a:pt x="200437" y="2182451"/>
                  </a:lnTo>
                  <a:lnTo>
                    <a:pt x="220299" y="2225777"/>
                  </a:lnTo>
                  <a:lnTo>
                    <a:pt x="241092" y="2268762"/>
                  </a:lnTo>
                  <a:lnTo>
                    <a:pt x="262814" y="2311392"/>
                  </a:lnTo>
                  <a:lnTo>
                    <a:pt x="285465" y="2353652"/>
                  </a:lnTo>
                  <a:lnTo>
                    <a:pt x="309043" y="2395527"/>
                  </a:lnTo>
                  <a:lnTo>
                    <a:pt x="333549" y="2437000"/>
                  </a:lnTo>
                  <a:lnTo>
                    <a:pt x="358980" y="2478059"/>
                  </a:lnTo>
                  <a:lnTo>
                    <a:pt x="385337" y="2518686"/>
                  </a:lnTo>
                  <a:lnTo>
                    <a:pt x="412617" y="2558867"/>
                  </a:lnTo>
                  <a:lnTo>
                    <a:pt x="440820" y="2598587"/>
                  </a:lnTo>
                  <a:lnTo>
                    <a:pt x="469945" y="2637830"/>
                  </a:lnTo>
                  <a:lnTo>
                    <a:pt x="499992" y="2676582"/>
                  </a:lnTo>
                  <a:lnTo>
                    <a:pt x="530958" y="2714828"/>
                  </a:lnTo>
                  <a:lnTo>
                    <a:pt x="2313873" y="1239875"/>
                  </a:lnTo>
                  <a:lnTo>
                    <a:pt x="360156" y="0"/>
                  </a:ln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9" name="CustomShape 8"/>
            <p:cNvSpPr/>
            <p:nvPr/>
          </p:nvSpPr>
          <p:spPr>
            <a:xfrm>
              <a:off x="3179160" y="1375920"/>
              <a:ext cx="1953000" cy="2313360"/>
            </a:xfrm>
            <a:custGeom>
              <a:avLst/>
              <a:gdLst/>
              <a:ahLst/>
              <a:rect l="l" t="t" r="r" b="b"/>
              <a:pathLst>
                <a:path w="1953895" h="2313940">
                  <a:moveTo>
                    <a:pt x="1953717" y="0"/>
                  </a:moveTo>
                  <a:lnTo>
                    <a:pt x="1904281" y="526"/>
                  </a:lnTo>
                  <a:lnTo>
                    <a:pt x="1855002" y="2100"/>
                  </a:lnTo>
                  <a:lnTo>
                    <a:pt x="1805894" y="4714"/>
                  </a:lnTo>
                  <a:lnTo>
                    <a:pt x="1756972" y="8360"/>
                  </a:lnTo>
                  <a:lnTo>
                    <a:pt x="1708250" y="13031"/>
                  </a:lnTo>
                  <a:lnTo>
                    <a:pt x="1659740" y="18718"/>
                  </a:lnTo>
                  <a:lnTo>
                    <a:pt x="1611458" y="25415"/>
                  </a:lnTo>
                  <a:lnTo>
                    <a:pt x="1563417" y="33113"/>
                  </a:lnTo>
                  <a:lnTo>
                    <a:pt x="1515631" y="41805"/>
                  </a:lnTo>
                  <a:lnTo>
                    <a:pt x="1468114" y="51483"/>
                  </a:lnTo>
                  <a:lnTo>
                    <a:pt x="1420881" y="62140"/>
                  </a:lnTo>
                  <a:lnTo>
                    <a:pt x="1373944" y="73767"/>
                  </a:lnTo>
                  <a:lnTo>
                    <a:pt x="1327319" y="86358"/>
                  </a:lnTo>
                  <a:lnTo>
                    <a:pt x="1281019" y="99904"/>
                  </a:lnTo>
                  <a:lnTo>
                    <a:pt x="1235058" y="114397"/>
                  </a:lnTo>
                  <a:lnTo>
                    <a:pt x="1189450" y="129831"/>
                  </a:lnTo>
                  <a:lnTo>
                    <a:pt x="1144208" y="146197"/>
                  </a:lnTo>
                  <a:lnTo>
                    <a:pt x="1099348" y="163488"/>
                  </a:lnTo>
                  <a:lnTo>
                    <a:pt x="1054883" y="181695"/>
                  </a:lnTo>
                  <a:lnTo>
                    <a:pt x="1010826" y="200812"/>
                  </a:lnTo>
                  <a:lnTo>
                    <a:pt x="967193" y="220831"/>
                  </a:lnTo>
                  <a:lnTo>
                    <a:pt x="923996" y="241743"/>
                  </a:lnTo>
                  <a:lnTo>
                    <a:pt x="881250" y="263542"/>
                  </a:lnTo>
                  <a:lnTo>
                    <a:pt x="838969" y="286219"/>
                  </a:lnTo>
                  <a:lnTo>
                    <a:pt x="797167" y="309768"/>
                  </a:lnTo>
                  <a:lnTo>
                    <a:pt x="755858" y="334179"/>
                  </a:lnTo>
                  <a:lnTo>
                    <a:pt x="715055" y="359446"/>
                  </a:lnTo>
                  <a:lnTo>
                    <a:pt x="674773" y="385560"/>
                  </a:lnTo>
                  <a:lnTo>
                    <a:pt x="635026" y="412515"/>
                  </a:lnTo>
                  <a:lnTo>
                    <a:pt x="595827" y="440303"/>
                  </a:lnTo>
                  <a:lnTo>
                    <a:pt x="557191" y="468915"/>
                  </a:lnTo>
                  <a:lnTo>
                    <a:pt x="519131" y="498344"/>
                  </a:lnTo>
                  <a:lnTo>
                    <a:pt x="481662" y="528582"/>
                  </a:lnTo>
                  <a:lnTo>
                    <a:pt x="444798" y="559623"/>
                  </a:lnTo>
                  <a:lnTo>
                    <a:pt x="408552" y="591457"/>
                  </a:lnTo>
                  <a:lnTo>
                    <a:pt x="372939" y="624077"/>
                  </a:lnTo>
                  <a:lnTo>
                    <a:pt x="337972" y="657477"/>
                  </a:lnTo>
                  <a:lnTo>
                    <a:pt x="303665" y="691647"/>
                  </a:lnTo>
                  <a:lnTo>
                    <a:pt x="270033" y="726581"/>
                  </a:lnTo>
                  <a:lnTo>
                    <a:pt x="237090" y="762270"/>
                  </a:lnTo>
                  <a:lnTo>
                    <a:pt x="204848" y="798707"/>
                  </a:lnTo>
                  <a:lnTo>
                    <a:pt x="173324" y="835885"/>
                  </a:lnTo>
                  <a:lnTo>
                    <a:pt x="142529" y="873795"/>
                  </a:lnTo>
                  <a:lnTo>
                    <a:pt x="112479" y="912429"/>
                  </a:lnTo>
                  <a:lnTo>
                    <a:pt x="83186" y="951781"/>
                  </a:lnTo>
                  <a:lnTo>
                    <a:pt x="54667" y="991843"/>
                  </a:lnTo>
                  <a:lnTo>
                    <a:pt x="26933" y="1032606"/>
                  </a:lnTo>
                  <a:lnTo>
                    <a:pt x="0" y="1074064"/>
                  </a:lnTo>
                  <a:lnTo>
                    <a:pt x="1953717" y="2313940"/>
                  </a:lnTo>
                  <a:lnTo>
                    <a:pt x="1953717" y="0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0" name="CustomShape 9"/>
            <p:cNvSpPr/>
            <p:nvPr/>
          </p:nvSpPr>
          <p:spPr>
            <a:xfrm>
              <a:off x="5940720" y="4014360"/>
              <a:ext cx="532800" cy="389520"/>
            </a:xfrm>
            <a:prstGeom prst="rect">
              <a:avLst/>
            </a:prstGeom>
            <a:blipFill rotWithShape="0"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1" name="CustomShape 10"/>
            <p:cNvSpPr/>
            <p:nvPr/>
          </p:nvSpPr>
          <p:spPr>
            <a:xfrm>
              <a:off x="5964480" y="4039560"/>
              <a:ext cx="429480" cy="285480"/>
            </a:xfrm>
            <a:prstGeom prst="rect">
              <a:avLst/>
            </a:prstGeom>
            <a:blipFill rotWithShape="0">
              <a:blip r:embed="rId6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72" name="CustomShape 11"/>
          <p:cNvSpPr/>
          <p:nvPr/>
        </p:nvSpPr>
        <p:spPr>
          <a:xfrm>
            <a:off x="5964480" y="4039560"/>
            <a:ext cx="429840" cy="249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5760" bIns="0">
            <a:spAutoFit/>
          </a:bodyPr>
          <a:p>
            <a:pPr marL="38160">
              <a:lnSpc>
                <a:spcPct val="100000"/>
              </a:lnSpc>
              <a:spcBef>
                <a:spcPts val="45"/>
              </a:spcBef>
            </a:pPr>
            <a:r>
              <a:rPr b="1" lang="es-ES" sz="1600" spc="-66" strike="noStrike">
                <a:solidFill>
                  <a:srgbClr val="ffffff"/>
                </a:solidFill>
                <a:latin typeface="Trebuchet MS"/>
                <a:ea typeface="DejaVu Sans"/>
              </a:rPr>
              <a:t>64%</a:t>
            </a:r>
            <a:endParaRPr b="0" lang="es-ES" sz="1600" spc="-1" strike="noStrike">
              <a:latin typeface="Arial"/>
            </a:endParaRPr>
          </a:p>
        </p:txBody>
      </p:sp>
      <p:grpSp>
        <p:nvGrpSpPr>
          <p:cNvPr id="173" name="Group 12"/>
          <p:cNvGrpSpPr/>
          <p:nvPr/>
        </p:nvGrpSpPr>
        <p:grpSpPr>
          <a:xfrm>
            <a:off x="3736800" y="3593520"/>
            <a:ext cx="535680" cy="389520"/>
            <a:chOff x="3736800" y="3593520"/>
            <a:chExt cx="535680" cy="389520"/>
          </a:xfrm>
        </p:grpSpPr>
        <p:sp>
          <p:nvSpPr>
            <p:cNvPr id="174" name="CustomShape 13"/>
            <p:cNvSpPr/>
            <p:nvPr/>
          </p:nvSpPr>
          <p:spPr>
            <a:xfrm>
              <a:off x="3736800" y="3593520"/>
              <a:ext cx="535680" cy="389520"/>
            </a:xfrm>
            <a:prstGeom prst="rect">
              <a:avLst/>
            </a:prstGeom>
            <a:blipFill rotWithShape="0"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5" name="CustomShape 14"/>
            <p:cNvSpPr/>
            <p:nvPr/>
          </p:nvSpPr>
          <p:spPr>
            <a:xfrm>
              <a:off x="3763080" y="3619440"/>
              <a:ext cx="429480" cy="285480"/>
            </a:xfrm>
            <a:prstGeom prst="rect">
              <a:avLst/>
            </a:prstGeom>
            <a:blipFill rotWithShape="0">
              <a:blip r:embed="rId8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76" name="CustomShape 15"/>
          <p:cNvSpPr/>
          <p:nvPr/>
        </p:nvSpPr>
        <p:spPr>
          <a:xfrm>
            <a:off x="3763080" y="3619440"/>
            <a:ext cx="429840" cy="24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5040" bIns="0">
            <a:spAutoFit/>
          </a:bodyPr>
          <a:p>
            <a:pPr marL="38160">
              <a:lnSpc>
                <a:spcPct val="100000"/>
              </a:lnSpc>
              <a:spcBef>
                <a:spcPts val="40"/>
              </a:spcBef>
            </a:pPr>
            <a:r>
              <a:rPr b="1" lang="es-ES" sz="1600" spc="-66" strike="noStrike">
                <a:solidFill>
                  <a:srgbClr val="ffffff"/>
                </a:solidFill>
                <a:latin typeface="Trebuchet MS"/>
                <a:ea typeface="DejaVu Sans"/>
              </a:rPr>
              <a:t>20%</a:t>
            </a:r>
            <a:endParaRPr b="0" lang="es-ES" sz="1600" spc="-1" strike="noStrike">
              <a:latin typeface="Arial"/>
            </a:endParaRPr>
          </a:p>
        </p:txBody>
      </p:sp>
      <p:grpSp>
        <p:nvGrpSpPr>
          <p:cNvPr id="177" name="Group 16"/>
          <p:cNvGrpSpPr/>
          <p:nvPr/>
        </p:nvGrpSpPr>
        <p:grpSpPr>
          <a:xfrm>
            <a:off x="4334400" y="2508480"/>
            <a:ext cx="535680" cy="389520"/>
            <a:chOff x="4334400" y="2508480"/>
            <a:chExt cx="535680" cy="389520"/>
          </a:xfrm>
        </p:grpSpPr>
        <p:sp>
          <p:nvSpPr>
            <p:cNvPr id="178" name="CustomShape 17"/>
            <p:cNvSpPr/>
            <p:nvPr/>
          </p:nvSpPr>
          <p:spPr>
            <a:xfrm>
              <a:off x="4334400" y="2508480"/>
              <a:ext cx="535680" cy="389520"/>
            </a:xfrm>
            <a:prstGeom prst="rect">
              <a:avLst/>
            </a:prstGeom>
            <a:blipFill rotWithShape="0">
              <a:blip r:embed="rId9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9" name="CustomShape 18"/>
            <p:cNvSpPr/>
            <p:nvPr/>
          </p:nvSpPr>
          <p:spPr>
            <a:xfrm>
              <a:off x="4360320" y="2532960"/>
              <a:ext cx="429480" cy="285480"/>
            </a:xfrm>
            <a:prstGeom prst="rect">
              <a:avLst/>
            </a:prstGeom>
            <a:blipFill rotWithShape="0">
              <a:blip r:embed="rId10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80" name="CustomShape 19"/>
          <p:cNvSpPr/>
          <p:nvPr/>
        </p:nvSpPr>
        <p:spPr>
          <a:xfrm>
            <a:off x="4360320" y="2532960"/>
            <a:ext cx="429840" cy="25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6840" bIns="0">
            <a:spAutoFit/>
          </a:bodyPr>
          <a:p>
            <a:pPr marL="38160">
              <a:lnSpc>
                <a:spcPct val="100000"/>
              </a:lnSpc>
              <a:spcBef>
                <a:spcPts val="54"/>
              </a:spcBef>
            </a:pPr>
            <a:r>
              <a:rPr b="1" lang="es-ES" sz="1600" spc="-66" strike="noStrike">
                <a:solidFill>
                  <a:srgbClr val="ffffff"/>
                </a:solidFill>
                <a:latin typeface="Trebuchet MS"/>
                <a:ea typeface="DejaVu Sans"/>
              </a:rPr>
              <a:t>16%</a:t>
            </a:r>
            <a:endParaRPr b="0" lang="es-ES" sz="1600" spc="-1" strike="noStrike">
              <a:latin typeface="Arial"/>
            </a:endParaRPr>
          </a:p>
        </p:txBody>
      </p:sp>
      <p:sp>
        <p:nvSpPr>
          <p:cNvPr id="181" name="CustomShape 20"/>
          <p:cNvSpPr/>
          <p:nvPr/>
        </p:nvSpPr>
        <p:spPr>
          <a:xfrm>
            <a:off x="5020920" y="914040"/>
            <a:ext cx="2458800" cy="28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es-ES" sz="1800" spc="-92" strike="noStrike">
                <a:solidFill>
                  <a:srgbClr val="404040"/>
                </a:solidFill>
                <a:latin typeface="Trebuchet MS"/>
                <a:ea typeface="DejaVu Sans"/>
              </a:rPr>
              <a:t>POBLACIÓN</a:t>
            </a:r>
            <a:r>
              <a:rPr b="1" lang="es-ES" sz="1800" spc="-185" strike="noStrike">
                <a:solidFill>
                  <a:srgbClr val="404040"/>
                </a:solidFill>
                <a:latin typeface="Trebuchet MS"/>
                <a:ea typeface="DejaVu Sans"/>
              </a:rPr>
              <a:t> </a:t>
            </a:r>
            <a:r>
              <a:rPr b="1" lang="es-ES" sz="1800" spc="-114" strike="noStrike">
                <a:solidFill>
                  <a:srgbClr val="404040"/>
                </a:solidFill>
                <a:latin typeface="Trebuchet MS"/>
                <a:ea typeface="DejaVu Sans"/>
              </a:rPr>
              <a:t>ENCUESTADA</a:t>
            </a:r>
            <a:endParaRPr b="0" lang="es-ES" sz="1800" spc="-1" strike="noStrike">
              <a:latin typeface="Arial"/>
            </a:endParaRPr>
          </a:p>
        </p:txBody>
      </p:sp>
      <p:grpSp>
        <p:nvGrpSpPr>
          <p:cNvPr id="182" name="Group 21"/>
          <p:cNvGrpSpPr/>
          <p:nvPr/>
        </p:nvGrpSpPr>
        <p:grpSpPr>
          <a:xfrm>
            <a:off x="8851320" y="3207240"/>
            <a:ext cx="2158920" cy="965160"/>
            <a:chOff x="8851320" y="3207240"/>
            <a:chExt cx="2158920" cy="965160"/>
          </a:xfrm>
        </p:grpSpPr>
        <p:sp>
          <p:nvSpPr>
            <p:cNvPr id="183" name="CustomShape 22"/>
            <p:cNvSpPr/>
            <p:nvPr/>
          </p:nvSpPr>
          <p:spPr>
            <a:xfrm>
              <a:off x="8851320" y="3207240"/>
              <a:ext cx="2158920" cy="965160"/>
            </a:xfrm>
            <a:custGeom>
              <a:avLst/>
              <a:gdLst/>
              <a:ahLst/>
              <a:rect l="l" t="t" r="r" b="b"/>
              <a:pathLst>
                <a:path w="2159634" h="965835">
                  <a:moveTo>
                    <a:pt x="2159546" y="0"/>
                  </a:moveTo>
                  <a:lnTo>
                    <a:pt x="0" y="0"/>
                  </a:lnTo>
                  <a:lnTo>
                    <a:pt x="0" y="965250"/>
                  </a:lnTo>
                  <a:lnTo>
                    <a:pt x="2159546" y="965250"/>
                  </a:lnTo>
                  <a:lnTo>
                    <a:pt x="2159546" y="0"/>
                  </a:lnTo>
                  <a:close/>
                </a:path>
              </a:pathLst>
            </a:custGeom>
            <a:solidFill>
              <a:srgbClr val="f2f2f2">
                <a:alpha val="39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4" name="CustomShape 23"/>
            <p:cNvSpPr/>
            <p:nvPr/>
          </p:nvSpPr>
          <p:spPr>
            <a:xfrm>
              <a:off x="8935920" y="3312360"/>
              <a:ext cx="110880" cy="110880"/>
            </a:xfrm>
            <a:custGeom>
              <a:avLst/>
              <a:gdLst/>
              <a:ahLst/>
              <a:rect l="l" t="t" r="r" b="b"/>
              <a:pathLst>
                <a:path w="111759" h="111760">
                  <a:moveTo>
                    <a:pt x="111607" y="0"/>
                  </a:moveTo>
                  <a:lnTo>
                    <a:pt x="0" y="0"/>
                  </a:lnTo>
                  <a:lnTo>
                    <a:pt x="0" y="111620"/>
                  </a:lnTo>
                  <a:lnTo>
                    <a:pt x="111607" y="111620"/>
                  </a:lnTo>
                  <a:lnTo>
                    <a:pt x="111607" y="0"/>
                  </a:ln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5" name="CustomShape 24"/>
            <p:cNvSpPr/>
            <p:nvPr/>
          </p:nvSpPr>
          <p:spPr>
            <a:xfrm>
              <a:off x="8935920" y="3634200"/>
              <a:ext cx="110880" cy="110880"/>
            </a:xfrm>
            <a:custGeom>
              <a:avLst/>
              <a:gdLst/>
              <a:ahLst/>
              <a:rect l="l" t="t" r="r" b="b"/>
              <a:pathLst>
                <a:path w="111759" h="111760">
                  <a:moveTo>
                    <a:pt x="111607" y="0"/>
                  </a:moveTo>
                  <a:lnTo>
                    <a:pt x="0" y="0"/>
                  </a:lnTo>
                  <a:lnTo>
                    <a:pt x="0" y="111607"/>
                  </a:lnTo>
                  <a:lnTo>
                    <a:pt x="111607" y="111607"/>
                  </a:lnTo>
                  <a:lnTo>
                    <a:pt x="111607" y="0"/>
                  </a:ln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6" name="CustomShape 25"/>
            <p:cNvSpPr/>
            <p:nvPr/>
          </p:nvSpPr>
          <p:spPr>
            <a:xfrm>
              <a:off x="8935920" y="3956040"/>
              <a:ext cx="110880" cy="110880"/>
            </a:xfrm>
            <a:custGeom>
              <a:avLst/>
              <a:gdLst/>
              <a:ahLst/>
              <a:rect l="l" t="t" r="r" b="b"/>
              <a:pathLst>
                <a:path w="111759" h="111760">
                  <a:moveTo>
                    <a:pt x="111607" y="0"/>
                  </a:moveTo>
                  <a:lnTo>
                    <a:pt x="0" y="0"/>
                  </a:lnTo>
                  <a:lnTo>
                    <a:pt x="0" y="111620"/>
                  </a:lnTo>
                  <a:lnTo>
                    <a:pt x="111607" y="111620"/>
                  </a:lnTo>
                  <a:lnTo>
                    <a:pt x="111607" y="0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87" name="CustomShape 26"/>
          <p:cNvSpPr/>
          <p:nvPr/>
        </p:nvSpPr>
        <p:spPr>
          <a:xfrm>
            <a:off x="8851320" y="3207240"/>
            <a:ext cx="2158920" cy="91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9000" bIns="0">
            <a:spAutoFit/>
          </a:bodyPr>
          <a:p>
            <a:pPr marL="246960">
              <a:lnSpc>
                <a:spcPct val="100000"/>
              </a:lnSpc>
              <a:spcBef>
                <a:spcPts val="71"/>
              </a:spcBef>
            </a:pPr>
            <a:r>
              <a:rPr b="0" lang="es-ES" sz="1600" spc="-55" strike="noStrike">
                <a:solidFill>
                  <a:srgbClr val="404040"/>
                </a:solidFill>
                <a:latin typeface="Trebuchet MS"/>
                <a:ea typeface="DejaVu Sans"/>
              </a:rPr>
              <a:t>RESPUESTAS</a:t>
            </a:r>
            <a:endParaRPr b="0" lang="es-ES" sz="1600" spc="-1" strike="noStrike">
              <a:latin typeface="Arial"/>
            </a:endParaRPr>
          </a:p>
          <a:p>
            <a:pPr marL="246960">
              <a:lnSpc>
                <a:spcPts val="2540"/>
              </a:lnSpc>
              <a:spcBef>
                <a:spcPts val="170"/>
              </a:spcBef>
            </a:pPr>
            <a:r>
              <a:rPr b="0" lang="es-ES" sz="1600" spc="-26" strike="noStrike">
                <a:solidFill>
                  <a:srgbClr val="404040"/>
                </a:solidFill>
                <a:latin typeface="Trebuchet MS"/>
                <a:ea typeface="DejaVu Sans"/>
              </a:rPr>
              <a:t>NO </a:t>
            </a:r>
            <a:r>
              <a:rPr b="0" lang="es-ES" sz="1600" spc="-60" strike="noStrike">
                <a:solidFill>
                  <a:srgbClr val="404040"/>
                </a:solidFill>
                <a:latin typeface="Trebuchet MS"/>
                <a:ea typeface="DejaVu Sans"/>
              </a:rPr>
              <a:t>PARTICIPACIÓN  </a:t>
            </a:r>
            <a:r>
              <a:rPr b="0" lang="es-ES" sz="1600" spc="-26" strike="noStrike">
                <a:solidFill>
                  <a:srgbClr val="404040"/>
                </a:solidFill>
                <a:latin typeface="Trebuchet MS"/>
                <a:ea typeface="DejaVu Sans"/>
              </a:rPr>
              <a:t>NO </a:t>
            </a:r>
            <a:r>
              <a:rPr b="0" lang="es-ES" sz="1600" spc="-80" strike="noStrike">
                <a:solidFill>
                  <a:srgbClr val="404040"/>
                </a:solidFill>
                <a:latin typeface="Trebuchet MS"/>
                <a:ea typeface="DejaVu Sans"/>
              </a:rPr>
              <a:t>TELÉFONO</a:t>
            </a:r>
            <a:r>
              <a:rPr b="0" lang="es-ES" sz="1600" spc="-225" strike="noStrike">
                <a:solidFill>
                  <a:srgbClr val="404040"/>
                </a:solidFill>
                <a:latin typeface="Trebuchet MS"/>
                <a:ea typeface="DejaVu Sans"/>
              </a:rPr>
              <a:t> </a:t>
            </a:r>
            <a:r>
              <a:rPr b="0" lang="es-ES" sz="1600" spc="-60" strike="noStrike">
                <a:solidFill>
                  <a:srgbClr val="404040"/>
                </a:solidFill>
                <a:latin typeface="Trebuchet MS"/>
                <a:ea typeface="DejaVu Sans"/>
              </a:rPr>
              <a:t>ACTIVO</a:t>
            </a:r>
            <a:endParaRPr b="0" lang="es-ES" sz="1600" spc="-1" strike="noStrike">
              <a:latin typeface="Arial"/>
            </a:endParaRPr>
          </a:p>
        </p:txBody>
      </p:sp>
      <p:sp>
        <p:nvSpPr>
          <p:cNvPr id="188" name="CustomShape 27"/>
          <p:cNvSpPr/>
          <p:nvPr/>
        </p:nvSpPr>
        <p:spPr>
          <a:xfrm>
            <a:off x="1414440" y="843120"/>
            <a:ext cx="9672120" cy="5300280"/>
          </a:xfrm>
          <a:custGeom>
            <a:avLst/>
            <a:gdLst/>
            <a:ahLst/>
            <a:rect l="l" t="t" r="r" b="b"/>
            <a:pathLst>
              <a:path w="9672955" h="5300980">
                <a:moveTo>
                  <a:pt x="0" y="0"/>
                </a:moveTo>
                <a:lnTo>
                  <a:pt x="9672645" y="0"/>
                </a:lnTo>
                <a:lnTo>
                  <a:pt x="9672645" y="5300663"/>
                </a:lnTo>
                <a:lnTo>
                  <a:pt x="0" y="5300663"/>
                </a:lnTo>
                <a:lnTo>
                  <a:pt x="0" y="0"/>
                </a:lnTo>
                <a:close/>
              </a:path>
            </a:pathLst>
          </a:custGeom>
          <a:noFill/>
          <a:ln w="9360">
            <a:solidFill>
              <a:srgbClr val="bfbfb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89" name="" descr=""/>
          <p:cNvPicPr/>
          <p:nvPr/>
        </p:nvPicPr>
        <p:blipFill>
          <a:blip r:embed="rId11"/>
          <a:stretch/>
        </p:blipFill>
        <p:spPr>
          <a:xfrm>
            <a:off x="648000" y="219960"/>
            <a:ext cx="1749960" cy="572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roup 1"/>
          <p:cNvGrpSpPr/>
          <p:nvPr/>
        </p:nvGrpSpPr>
        <p:grpSpPr>
          <a:xfrm>
            <a:off x="6266520" y="1853280"/>
            <a:ext cx="4574160" cy="2745360"/>
            <a:chOff x="6266520" y="1853280"/>
            <a:chExt cx="4574160" cy="2745360"/>
          </a:xfrm>
        </p:grpSpPr>
        <p:sp>
          <p:nvSpPr>
            <p:cNvPr id="191" name="CustomShape 2"/>
            <p:cNvSpPr/>
            <p:nvPr/>
          </p:nvSpPr>
          <p:spPr>
            <a:xfrm>
              <a:off x="6266520" y="1853280"/>
              <a:ext cx="4574160" cy="2745360"/>
            </a:xfrm>
            <a:prstGeom prst="rect">
              <a:avLst/>
            </a:prstGeom>
            <a:blipFill rotWithShape="0"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2" name="CustomShape 3"/>
            <p:cNvSpPr/>
            <p:nvPr/>
          </p:nvSpPr>
          <p:spPr>
            <a:xfrm>
              <a:off x="7982640" y="2112120"/>
              <a:ext cx="1873800" cy="2483280"/>
            </a:xfrm>
            <a:prstGeom prst="rect">
              <a:avLst/>
            </a:prstGeom>
            <a:blipFill rotWithShape="0"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3" name="CustomShape 4"/>
            <p:cNvSpPr/>
            <p:nvPr/>
          </p:nvSpPr>
          <p:spPr>
            <a:xfrm>
              <a:off x="7251120" y="2112120"/>
              <a:ext cx="1566000" cy="2483280"/>
            </a:xfrm>
            <a:prstGeom prst="rect">
              <a:avLst/>
            </a:prstGeom>
            <a:blipFill rotWithShape="0"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4" name="CustomShape 5"/>
            <p:cNvSpPr/>
            <p:nvPr/>
          </p:nvSpPr>
          <p:spPr>
            <a:xfrm>
              <a:off x="8253000" y="2388960"/>
              <a:ext cx="1335240" cy="2070000"/>
            </a:xfrm>
            <a:custGeom>
              <a:avLst/>
              <a:gdLst/>
              <a:ahLst/>
              <a:rect l="l" t="t" r="r" b="b"/>
              <a:pathLst>
                <a:path w="1336040" h="2070735">
                  <a:moveTo>
                    <a:pt x="300507" y="0"/>
                  </a:moveTo>
                  <a:lnTo>
                    <a:pt x="300507" y="1035202"/>
                  </a:lnTo>
                  <a:lnTo>
                    <a:pt x="0" y="2025840"/>
                  </a:lnTo>
                  <a:lnTo>
                    <a:pt x="49020" y="2039403"/>
                  </a:lnTo>
                  <a:lnTo>
                    <a:pt x="98587" y="2050532"/>
                  </a:lnTo>
                  <a:lnTo>
                    <a:pt x="148610" y="2059211"/>
                  </a:lnTo>
                  <a:lnTo>
                    <a:pt x="198998" y="2065427"/>
                  </a:lnTo>
                  <a:lnTo>
                    <a:pt x="249661" y="2069167"/>
                  </a:lnTo>
                  <a:lnTo>
                    <a:pt x="300507" y="2070417"/>
                  </a:lnTo>
                  <a:lnTo>
                    <a:pt x="349239" y="2069290"/>
                  </a:lnTo>
                  <a:lnTo>
                    <a:pt x="397391" y="2065943"/>
                  </a:lnTo>
                  <a:lnTo>
                    <a:pt x="444913" y="2060425"/>
                  </a:lnTo>
                  <a:lnTo>
                    <a:pt x="491756" y="2052786"/>
                  </a:lnTo>
                  <a:lnTo>
                    <a:pt x="537870" y="2043076"/>
                  </a:lnTo>
                  <a:lnTo>
                    <a:pt x="583205" y="2031344"/>
                  </a:lnTo>
                  <a:lnTo>
                    <a:pt x="627712" y="2017641"/>
                  </a:lnTo>
                  <a:lnTo>
                    <a:pt x="671340" y="2002015"/>
                  </a:lnTo>
                  <a:lnTo>
                    <a:pt x="714041" y="1984517"/>
                  </a:lnTo>
                  <a:lnTo>
                    <a:pt x="755764" y="1965196"/>
                  </a:lnTo>
                  <a:lnTo>
                    <a:pt x="796459" y="1944102"/>
                  </a:lnTo>
                  <a:lnTo>
                    <a:pt x="836078" y="1921285"/>
                  </a:lnTo>
                  <a:lnTo>
                    <a:pt x="874570" y="1896794"/>
                  </a:lnTo>
                  <a:lnTo>
                    <a:pt x="911885" y="1870679"/>
                  </a:lnTo>
                  <a:lnTo>
                    <a:pt x="947974" y="1842990"/>
                  </a:lnTo>
                  <a:lnTo>
                    <a:pt x="982787" y="1813777"/>
                  </a:lnTo>
                  <a:lnTo>
                    <a:pt x="1016275" y="1783089"/>
                  </a:lnTo>
                  <a:lnTo>
                    <a:pt x="1048388" y="1750976"/>
                  </a:lnTo>
                  <a:lnTo>
                    <a:pt x="1079075" y="1717488"/>
                  </a:lnTo>
                  <a:lnTo>
                    <a:pt x="1108288" y="1682674"/>
                  </a:lnTo>
                  <a:lnTo>
                    <a:pt x="1135976" y="1646584"/>
                  </a:lnTo>
                  <a:lnTo>
                    <a:pt x="1162090" y="1609269"/>
                  </a:lnTo>
                  <a:lnTo>
                    <a:pt x="1186580" y="1570776"/>
                  </a:lnTo>
                  <a:lnTo>
                    <a:pt x="1209397" y="1531157"/>
                  </a:lnTo>
                  <a:lnTo>
                    <a:pt x="1230491" y="1490461"/>
                  </a:lnTo>
                  <a:lnTo>
                    <a:pt x="1249811" y="1448738"/>
                  </a:lnTo>
                  <a:lnTo>
                    <a:pt x="1267309" y="1406037"/>
                  </a:lnTo>
                  <a:lnTo>
                    <a:pt x="1282934" y="1362408"/>
                  </a:lnTo>
                  <a:lnTo>
                    <a:pt x="1296637" y="1317901"/>
                  </a:lnTo>
                  <a:lnTo>
                    <a:pt x="1308369" y="1272566"/>
                  </a:lnTo>
                  <a:lnTo>
                    <a:pt x="1318079" y="1226452"/>
                  </a:lnTo>
                  <a:lnTo>
                    <a:pt x="1325718" y="1179608"/>
                  </a:lnTo>
                  <a:lnTo>
                    <a:pt x="1331235" y="1132086"/>
                  </a:lnTo>
                  <a:lnTo>
                    <a:pt x="1334583" y="1083934"/>
                  </a:lnTo>
                  <a:lnTo>
                    <a:pt x="1335709" y="1035202"/>
                  </a:lnTo>
                  <a:lnTo>
                    <a:pt x="1334583" y="986470"/>
                  </a:lnTo>
                  <a:lnTo>
                    <a:pt x="1331235" y="938318"/>
                  </a:lnTo>
                  <a:lnTo>
                    <a:pt x="1325718" y="890796"/>
                  </a:lnTo>
                  <a:lnTo>
                    <a:pt x="1318079" y="843953"/>
                  </a:lnTo>
                  <a:lnTo>
                    <a:pt x="1308369" y="797839"/>
                  </a:lnTo>
                  <a:lnTo>
                    <a:pt x="1296637" y="752504"/>
                  </a:lnTo>
                  <a:lnTo>
                    <a:pt x="1282934" y="707997"/>
                  </a:lnTo>
                  <a:lnTo>
                    <a:pt x="1267309" y="664369"/>
                  </a:lnTo>
                  <a:lnTo>
                    <a:pt x="1249811" y="621668"/>
                  </a:lnTo>
                  <a:lnTo>
                    <a:pt x="1230491" y="579945"/>
                  </a:lnTo>
                  <a:lnTo>
                    <a:pt x="1209397" y="539250"/>
                  </a:lnTo>
                  <a:lnTo>
                    <a:pt x="1186580" y="499631"/>
                  </a:lnTo>
                  <a:lnTo>
                    <a:pt x="1162090" y="461139"/>
                  </a:lnTo>
                  <a:lnTo>
                    <a:pt x="1135976" y="423824"/>
                  </a:lnTo>
                  <a:lnTo>
                    <a:pt x="1108288" y="387735"/>
                  </a:lnTo>
                  <a:lnTo>
                    <a:pt x="1079075" y="352921"/>
                  </a:lnTo>
                  <a:lnTo>
                    <a:pt x="1048388" y="319434"/>
                  </a:lnTo>
                  <a:lnTo>
                    <a:pt x="1016275" y="287321"/>
                  </a:lnTo>
                  <a:lnTo>
                    <a:pt x="982787" y="256634"/>
                  </a:lnTo>
                  <a:lnTo>
                    <a:pt x="947974" y="227421"/>
                  </a:lnTo>
                  <a:lnTo>
                    <a:pt x="911885" y="199733"/>
                  </a:lnTo>
                  <a:lnTo>
                    <a:pt x="874570" y="173619"/>
                  </a:lnTo>
                  <a:lnTo>
                    <a:pt x="836078" y="149128"/>
                  </a:lnTo>
                  <a:lnTo>
                    <a:pt x="796459" y="126312"/>
                  </a:lnTo>
                  <a:lnTo>
                    <a:pt x="755764" y="105218"/>
                  </a:lnTo>
                  <a:lnTo>
                    <a:pt x="714041" y="85898"/>
                  </a:lnTo>
                  <a:lnTo>
                    <a:pt x="671340" y="68400"/>
                  </a:lnTo>
                  <a:lnTo>
                    <a:pt x="627712" y="52775"/>
                  </a:lnTo>
                  <a:lnTo>
                    <a:pt x="583205" y="39071"/>
                  </a:lnTo>
                  <a:lnTo>
                    <a:pt x="537870" y="27340"/>
                  </a:lnTo>
                  <a:lnTo>
                    <a:pt x="491756" y="17630"/>
                  </a:lnTo>
                  <a:lnTo>
                    <a:pt x="444913" y="9991"/>
                  </a:lnTo>
                  <a:lnTo>
                    <a:pt x="397391" y="4473"/>
                  </a:lnTo>
                  <a:lnTo>
                    <a:pt x="349239" y="1126"/>
                  </a:lnTo>
                  <a:lnTo>
                    <a:pt x="300507" y="0"/>
                  </a:ln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5" name="CustomShape 6"/>
            <p:cNvSpPr/>
            <p:nvPr/>
          </p:nvSpPr>
          <p:spPr>
            <a:xfrm>
              <a:off x="7518240" y="2388960"/>
              <a:ext cx="1035000" cy="2025720"/>
            </a:xfrm>
            <a:custGeom>
              <a:avLst/>
              <a:gdLst/>
              <a:ahLst/>
              <a:rect l="l" t="t" r="r" b="b"/>
              <a:pathLst>
                <a:path w="1035684" h="2026285">
                  <a:moveTo>
                    <a:pt x="1035310" y="0"/>
                  </a:moveTo>
                  <a:lnTo>
                    <a:pt x="986670" y="1134"/>
                  </a:lnTo>
                  <a:lnTo>
                    <a:pt x="938500" y="4508"/>
                  </a:lnTo>
                  <a:lnTo>
                    <a:pt x="890860" y="10077"/>
                  </a:lnTo>
                  <a:lnTo>
                    <a:pt x="843807" y="17799"/>
                  </a:lnTo>
                  <a:lnTo>
                    <a:pt x="797402" y="27628"/>
                  </a:lnTo>
                  <a:lnTo>
                    <a:pt x="751704" y="39522"/>
                  </a:lnTo>
                  <a:lnTo>
                    <a:pt x="706771" y="53436"/>
                  </a:lnTo>
                  <a:lnTo>
                    <a:pt x="662662" y="69327"/>
                  </a:lnTo>
                  <a:lnTo>
                    <a:pt x="619437" y="87150"/>
                  </a:lnTo>
                  <a:lnTo>
                    <a:pt x="577155" y="106862"/>
                  </a:lnTo>
                  <a:lnTo>
                    <a:pt x="535875" y="128419"/>
                  </a:lnTo>
                  <a:lnTo>
                    <a:pt x="495656" y="151777"/>
                  </a:lnTo>
                  <a:lnTo>
                    <a:pt x="456557" y="176893"/>
                  </a:lnTo>
                  <a:lnTo>
                    <a:pt x="418638" y="203722"/>
                  </a:lnTo>
                  <a:lnTo>
                    <a:pt x="381956" y="232220"/>
                  </a:lnTo>
                  <a:lnTo>
                    <a:pt x="346572" y="262345"/>
                  </a:lnTo>
                  <a:lnTo>
                    <a:pt x="312545" y="294051"/>
                  </a:lnTo>
                  <a:lnTo>
                    <a:pt x="279933" y="327296"/>
                  </a:lnTo>
                  <a:lnTo>
                    <a:pt x="248795" y="362035"/>
                  </a:lnTo>
                  <a:lnTo>
                    <a:pt x="219192" y="398224"/>
                  </a:lnTo>
                  <a:lnTo>
                    <a:pt x="191181" y="435820"/>
                  </a:lnTo>
                  <a:lnTo>
                    <a:pt x="164823" y="474779"/>
                  </a:lnTo>
                  <a:lnTo>
                    <a:pt x="140175" y="515056"/>
                  </a:lnTo>
                  <a:lnTo>
                    <a:pt x="117298" y="556609"/>
                  </a:lnTo>
                  <a:lnTo>
                    <a:pt x="96250" y="599393"/>
                  </a:lnTo>
                  <a:lnTo>
                    <a:pt x="77090" y="643365"/>
                  </a:lnTo>
                  <a:lnTo>
                    <a:pt x="59878" y="688480"/>
                  </a:lnTo>
                  <a:lnTo>
                    <a:pt x="44672" y="734694"/>
                  </a:lnTo>
                  <a:lnTo>
                    <a:pt x="31604" y="781656"/>
                  </a:lnTo>
                  <a:lnTo>
                    <a:pt x="20829" y="828706"/>
                  </a:lnTo>
                  <a:lnTo>
                    <a:pt x="12315" y="875785"/>
                  </a:lnTo>
                  <a:lnTo>
                    <a:pt x="6027" y="922829"/>
                  </a:lnTo>
                  <a:lnTo>
                    <a:pt x="1933" y="969776"/>
                  </a:lnTo>
                  <a:lnTo>
                    <a:pt x="0" y="1016565"/>
                  </a:lnTo>
                  <a:lnTo>
                    <a:pt x="194" y="1063134"/>
                  </a:lnTo>
                  <a:lnTo>
                    <a:pt x="2482" y="1109420"/>
                  </a:lnTo>
                  <a:lnTo>
                    <a:pt x="6831" y="1155362"/>
                  </a:lnTo>
                  <a:lnTo>
                    <a:pt x="13209" y="1200897"/>
                  </a:lnTo>
                  <a:lnTo>
                    <a:pt x="21581" y="1245964"/>
                  </a:lnTo>
                  <a:lnTo>
                    <a:pt x="31915" y="1290501"/>
                  </a:lnTo>
                  <a:lnTo>
                    <a:pt x="44178" y="1334445"/>
                  </a:lnTo>
                  <a:lnTo>
                    <a:pt x="58336" y="1377734"/>
                  </a:lnTo>
                  <a:lnTo>
                    <a:pt x="74356" y="1420308"/>
                  </a:lnTo>
                  <a:lnTo>
                    <a:pt x="92206" y="1462102"/>
                  </a:lnTo>
                  <a:lnTo>
                    <a:pt x="111851" y="1503057"/>
                  </a:lnTo>
                  <a:lnTo>
                    <a:pt x="133260" y="1543109"/>
                  </a:lnTo>
                  <a:lnTo>
                    <a:pt x="156398" y="1582196"/>
                  </a:lnTo>
                  <a:lnTo>
                    <a:pt x="181232" y="1620257"/>
                  </a:lnTo>
                  <a:lnTo>
                    <a:pt x="207730" y="1657230"/>
                  </a:lnTo>
                  <a:lnTo>
                    <a:pt x="235859" y="1693052"/>
                  </a:lnTo>
                  <a:lnTo>
                    <a:pt x="265584" y="1727662"/>
                  </a:lnTo>
                  <a:lnTo>
                    <a:pt x="296874" y="1760997"/>
                  </a:lnTo>
                  <a:lnTo>
                    <a:pt x="329694" y="1792996"/>
                  </a:lnTo>
                  <a:lnTo>
                    <a:pt x="364012" y="1823596"/>
                  </a:lnTo>
                  <a:lnTo>
                    <a:pt x="399795" y="1852736"/>
                  </a:lnTo>
                  <a:lnTo>
                    <a:pt x="437009" y="1880354"/>
                  </a:lnTo>
                  <a:lnTo>
                    <a:pt x="475621" y="1906387"/>
                  </a:lnTo>
                  <a:lnTo>
                    <a:pt x="515599" y="1930774"/>
                  </a:lnTo>
                  <a:lnTo>
                    <a:pt x="556908" y="1953452"/>
                  </a:lnTo>
                  <a:lnTo>
                    <a:pt x="599516" y="1974360"/>
                  </a:lnTo>
                  <a:lnTo>
                    <a:pt x="643390" y="1993435"/>
                  </a:lnTo>
                  <a:lnTo>
                    <a:pt x="688497" y="2010616"/>
                  </a:lnTo>
                  <a:lnTo>
                    <a:pt x="734803" y="2025840"/>
                  </a:lnTo>
                  <a:lnTo>
                    <a:pt x="1035310" y="1035202"/>
                  </a:lnTo>
                  <a:lnTo>
                    <a:pt x="1035310" y="0"/>
                  </a:ln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6" name="CustomShape 7"/>
            <p:cNvSpPr/>
            <p:nvPr/>
          </p:nvSpPr>
          <p:spPr>
            <a:xfrm>
              <a:off x="8890920" y="3377160"/>
              <a:ext cx="401760" cy="298080"/>
            </a:xfrm>
            <a:prstGeom prst="rect">
              <a:avLst/>
            </a:prstGeom>
            <a:blipFill rotWithShape="0"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7" name="CustomShape 8"/>
            <p:cNvSpPr/>
            <p:nvPr/>
          </p:nvSpPr>
          <p:spPr>
            <a:xfrm>
              <a:off x="8916840" y="3403440"/>
              <a:ext cx="297000" cy="192240"/>
            </a:xfrm>
            <a:prstGeom prst="rect">
              <a:avLst/>
            </a:prstGeom>
            <a:blipFill rotWithShape="0"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98" name="CustomShape 9"/>
          <p:cNvSpPr/>
          <p:nvPr/>
        </p:nvSpPr>
        <p:spPr>
          <a:xfrm>
            <a:off x="8916840" y="3403440"/>
            <a:ext cx="297000" cy="172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0160" bIns="0">
            <a:spAutoFit/>
          </a:bodyPr>
          <a:p>
            <a:pPr marL="38160">
              <a:lnSpc>
                <a:spcPct val="100000"/>
              </a:lnSpc>
              <a:spcBef>
                <a:spcPts val="159"/>
              </a:spcBef>
            </a:pPr>
            <a:r>
              <a:rPr b="1" lang="es-ES" sz="1000" spc="-41" strike="noStrike">
                <a:solidFill>
                  <a:srgbClr val="ffffff"/>
                </a:solidFill>
                <a:latin typeface="Trebuchet MS"/>
                <a:ea typeface="DejaVu Sans"/>
              </a:rPr>
              <a:t>55%</a:t>
            </a:r>
            <a:endParaRPr b="0" lang="es-ES" sz="1000" spc="-1" strike="noStrike">
              <a:latin typeface="Arial"/>
            </a:endParaRPr>
          </a:p>
        </p:txBody>
      </p:sp>
      <p:grpSp>
        <p:nvGrpSpPr>
          <p:cNvPr id="199" name="Group 10"/>
          <p:cNvGrpSpPr/>
          <p:nvPr/>
        </p:nvGrpSpPr>
        <p:grpSpPr>
          <a:xfrm>
            <a:off x="7866720" y="3224880"/>
            <a:ext cx="401760" cy="298080"/>
            <a:chOff x="7866720" y="3224880"/>
            <a:chExt cx="401760" cy="298080"/>
          </a:xfrm>
        </p:grpSpPr>
        <p:sp>
          <p:nvSpPr>
            <p:cNvPr id="200" name="CustomShape 11"/>
            <p:cNvSpPr/>
            <p:nvPr/>
          </p:nvSpPr>
          <p:spPr>
            <a:xfrm>
              <a:off x="7866720" y="3224880"/>
              <a:ext cx="401760" cy="298080"/>
            </a:xfrm>
            <a:prstGeom prst="rect">
              <a:avLst/>
            </a:prstGeom>
            <a:blipFill rotWithShape="0">
              <a:blip r:embed="rId6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1" name="CustomShape 12"/>
            <p:cNvSpPr/>
            <p:nvPr/>
          </p:nvSpPr>
          <p:spPr>
            <a:xfrm>
              <a:off x="7892640" y="3251520"/>
              <a:ext cx="297000" cy="192240"/>
            </a:xfrm>
            <a:prstGeom prst="rect">
              <a:avLst/>
            </a:prstGeom>
            <a:blipFill rotWithShape="0"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02" name="CustomShape 13"/>
          <p:cNvSpPr/>
          <p:nvPr/>
        </p:nvSpPr>
        <p:spPr>
          <a:xfrm>
            <a:off x="7892640" y="3251520"/>
            <a:ext cx="297000" cy="172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9800" bIns="0">
            <a:spAutoFit/>
          </a:bodyPr>
          <a:p>
            <a:pPr marL="38160">
              <a:lnSpc>
                <a:spcPct val="100000"/>
              </a:lnSpc>
              <a:spcBef>
                <a:spcPts val="156"/>
              </a:spcBef>
            </a:pPr>
            <a:r>
              <a:rPr b="1" lang="es-ES" sz="1000" spc="-41" strike="noStrike">
                <a:solidFill>
                  <a:srgbClr val="ffffff"/>
                </a:solidFill>
                <a:latin typeface="Trebuchet MS"/>
                <a:ea typeface="DejaVu Sans"/>
              </a:rPr>
              <a:t>45%</a:t>
            </a:r>
            <a:endParaRPr b="0" lang="es-ES" sz="1000" spc="-1" strike="noStrike">
              <a:latin typeface="Arial"/>
            </a:endParaRPr>
          </a:p>
        </p:txBody>
      </p:sp>
      <p:sp>
        <p:nvSpPr>
          <p:cNvPr id="203" name="CustomShape 14"/>
          <p:cNvSpPr/>
          <p:nvPr/>
        </p:nvSpPr>
        <p:spPr>
          <a:xfrm>
            <a:off x="6267600" y="1855800"/>
            <a:ext cx="4571280" cy="356760"/>
          </a:xfrm>
          <a:prstGeom prst="rect">
            <a:avLst/>
          </a:prstGeom>
          <a:noFill/>
          <a:ln w="9360">
            <a:solidFill>
              <a:srgbClr val="bfbfb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82440" bIns="0">
            <a:spAutoFit/>
          </a:bodyPr>
          <a:p>
            <a:pPr algn="ctr">
              <a:lnSpc>
                <a:spcPct val="100000"/>
              </a:lnSpc>
              <a:spcBef>
                <a:spcPts val="649"/>
              </a:spcBef>
            </a:pPr>
            <a:r>
              <a:rPr b="1" lang="es-ES" sz="1800" spc="-41" strike="noStrike">
                <a:solidFill>
                  <a:srgbClr val="404040"/>
                </a:solidFill>
                <a:latin typeface="Trebuchet MS"/>
                <a:ea typeface="DejaVu Sans"/>
              </a:rPr>
              <a:t>HOMBRE </a:t>
            </a:r>
            <a:r>
              <a:rPr b="1" lang="es-ES" sz="1800" spc="66" strike="noStrike">
                <a:solidFill>
                  <a:srgbClr val="404040"/>
                </a:solidFill>
                <a:latin typeface="Trebuchet MS"/>
                <a:ea typeface="DejaVu Sans"/>
              </a:rPr>
              <a:t>/</a:t>
            </a:r>
            <a:r>
              <a:rPr b="1" lang="es-ES" sz="1800" spc="-245" strike="noStrike">
                <a:solidFill>
                  <a:srgbClr val="404040"/>
                </a:solidFill>
                <a:latin typeface="Trebuchet MS"/>
                <a:ea typeface="DejaVu Sans"/>
              </a:rPr>
              <a:t> </a:t>
            </a:r>
            <a:r>
              <a:rPr b="1" lang="es-ES" sz="1800" spc="-97" strike="noStrike">
                <a:solidFill>
                  <a:srgbClr val="404040"/>
                </a:solidFill>
                <a:latin typeface="Trebuchet MS"/>
                <a:ea typeface="DejaVu Sans"/>
              </a:rPr>
              <a:t>MUJER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204" name="CustomShape 15"/>
          <p:cNvSpPr/>
          <p:nvPr/>
        </p:nvSpPr>
        <p:spPr>
          <a:xfrm>
            <a:off x="2258280" y="2669760"/>
            <a:ext cx="2883600" cy="1517400"/>
          </a:xfrm>
          <a:prstGeom prst="rect">
            <a:avLst/>
          </a:prstGeom>
          <a:blipFill rotWithShape="0">
            <a:blip r:embed="rId8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5" name="CustomShape 16"/>
          <p:cNvSpPr/>
          <p:nvPr/>
        </p:nvSpPr>
        <p:spPr>
          <a:xfrm>
            <a:off x="3755160" y="977040"/>
            <a:ext cx="4681080" cy="115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noAutofit/>
          </a:bodyPr>
          <a:p>
            <a:pPr marL="36720">
              <a:lnSpc>
                <a:spcPct val="100000"/>
              </a:lnSpc>
              <a:spcBef>
                <a:spcPts val="99"/>
              </a:spcBef>
            </a:pPr>
            <a:r>
              <a:rPr b="1" lang="es-ES" sz="2000" spc="-75" strike="noStrike">
                <a:solidFill>
                  <a:srgbClr val="000000"/>
                </a:solidFill>
                <a:latin typeface="Trebuchet MS"/>
              </a:rPr>
              <a:t>DISTRIBUCIÓN </a:t>
            </a:r>
            <a:r>
              <a:rPr b="1" lang="es-ES" sz="2000" spc="-72" strike="noStrike">
                <a:solidFill>
                  <a:srgbClr val="000000"/>
                </a:solidFill>
                <a:latin typeface="Trebuchet MS"/>
              </a:rPr>
              <a:t>CIUDADANOS</a:t>
            </a:r>
            <a:r>
              <a:rPr b="1" lang="es-ES" sz="2000" spc="-262" strike="noStrike">
                <a:solidFill>
                  <a:srgbClr val="000000"/>
                </a:solidFill>
                <a:latin typeface="Trebuchet MS"/>
              </a:rPr>
              <a:t> </a:t>
            </a:r>
            <a:r>
              <a:rPr b="1" lang="es-ES" sz="2000" spc="-120" strike="noStrike">
                <a:solidFill>
                  <a:srgbClr val="000000"/>
                </a:solidFill>
                <a:latin typeface="Trebuchet MS"/>
              </a:rPr>
              <a:t>ENCUESTADOS</a:t>
            </a:r>
            <a:endParaRPr b="0" lang="es-ES" sz="2000" spc="-1" strike="noStrike">
              <a:latin typeface="Arial"/>
            </a:endParaRPr>
          </a:p>
        </p:txBody>
      </p:sp>
      <p:pic>
        <p:nvPicPr>
          <p:cNvPr id="206" name="" descr=""/>
          <p:cNvPicPr/>
          <p:nvPr/>
        </p:nvPicPr>
        <p:blipFill>
          <a:blip r:embed="rId9"/>
          <a:stretch/>
        </p:blipFill>
        <p:spPr>
          <a:xfrm>
            <a:off x="1008000" y="701640"/>
            <a:ext cx="2477880" cy="81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ustomShape 1"/>
          <p:cNvSpPr/>
          <p:nvPr/>
        </p:nvSpPr>
        <p:spPr>
          <a:xfrm>
            <a:off x="3193560" y="562320"/>
            <a:ext cx="4656960" cy="115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no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es-ES" sz="2000" spc="-75" strike="noStrike">
                <a:solidFill>
                  <a:srgbClr val="000000"/>
                </a:solidFill>
                <a:latin typeface="Trebuchet MS"/>
              </a:rPr>
              <a:t>DISTRIBUCIÓN </a:t>
            </a:r>
            <a:r>
              <a:rPr b="1" lang="es-ES" sz="2000" spc="-72" strike="noStrike">
                <a:solidFill>
                  <a:srgbClr val="000000"/>
                </a:solidFill>
                <a:latin typeface="Trebuchet MS"/>
              </a:rPr>
              <a:t>CIUDADANOS</a:t>
            </a:r>
            <a:r>
              <a:rPr b="1" lang="es-ES" sz="2000" spc="-262" strike="noStrike">
                <a:solidFill>
                  <a:srgbClr val="000000"/>
                </a:solidFill>
                <a:latin typeface="Trebuchet MS"/>
              </a:rPr>
              <a:t> </a:t>
            </a:r>
            <a:r>
              <a:rPr b="1" lang="es-ES" sz="2000" spc="-120" strike="noStrike">
                <a:solidFill>
                  <a:srgbClr val="000000"/>
                </a:solidFill>
                <a:latin typeface="Trebuchet MS"/>
              </a:rPr>
              <a:t>ENCUESTADOS</a:t>
            </a:r>
            <a:endParaRPr b="0" lang="es-ES" sz="2000" spc="-1" strike="noStrike"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2442600" y="1276560"/>
            <a:ext cx="8064720" cy="520524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09" name="" descr=""/>
          <p:cNvPicPr/>
          <p:nvPr/>
        </p:nvPicPr>
        <p:blipFill>
          <a:blip r:embed="rId2"/>
          <a:stretch/>
        </p:blipFill>
        <p:spPr>
          <a:xfrm>
            <a:off x="749880" y="648000"/>
            <a:ext cx="2201760" cy="719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971640" y="1548720"/>
            <a:ext cx="4845600" cy="44226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1" name="CustomShape 2"/>
          <p:cNvSpPr/>
          <p:nvPr/>
        </p:nvSpPr>
        <p:spPr>
          <a:xfrm>
            <a:off x="3193560" y="562320"/>
            <a:ext cx="4106520" cy="115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no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es-ES" sz="2000" spc="-52" strike="noStrike">
                <a:solidFill>
                  <a:srgbClr val="000000"/>
                </a:solidFill>
                <a:latin typeface="Trebuchet MS"/>
              </a:rPr>
              <a:t>MOTIVOS </a:t>
            </a:r>
            <a:r>
              <a:rPr b="1" lang="es-ES" sz="2000" spc="-97" strike="noStrike">
                <a:solidFill>
                  <a:srgbClr val="000000"/>
                </a:solidFill>
                <a:latin typeface="Trebuchet MS"/>
              </a:rPr>
              <a:t>DE </a:t>
            </a:r>
            <a:r>
              <a:rPr b="1" lang="es-ES" sz="2000" spc="-106" strike="noStrike">
                <a:solidFill>
                  <a:srgbClr val="000000"/>
                </a:solidFill>
                <a:latin typeface="Trebuchet MS"/>
              </a:rPr>
              <a:t>SOLICITUD </a:t>
            </a:r>
            <a:r>
              <a:rPr b="1" lang="es-ES" sz="2000" spc="-157" strike="noStrike">
                <a:solidFill>
                  <a:srgbClr val="000000"/>
                </a:solidFill>
                <a:latin typeface="Trebuchet MS"/>
              </a:rPr>
              <a:t>DEL</a:t>
            </a:r>
            <a:r>
              <a:rPr b="1" lang="es-ES" sz="2000" spc="-452" strike="noStrike">
                <a:solidFill>
                  <a:srgbClr val="000000"/>
                </a:solidFill>
                <a:latin typeface="Trebuchet MS"/>
              </a:rPr>
              <a:t> </a:t>
            </a:r>
            <a:r>
              <a:rPr b="1" lang="es-ES" sz="2000" spc="-92" strike="noStrike">
                <a:solidFill>
                  <a:srgbClr val="000000"/>
                </a:solidFill>
                <a:latin typeface="Trebuchet MS"/>
              </a:rPr>
              <a:t>SERVICIO</a:t>
            </a:r>
            <a:endParaRPr b="0" lang="es-ES" sz="2000" spc="-1" strike="noStrike">
              <a:latin typeface="Arial"/>
            </a:endParaRPr>
          </a:p>
        </p:txBody>
      </p:sp>
      <p:sp>
        <p:nvSpPr>
          <p:cNvPr id="212" name="CustomShape 3"/>
          <p:cNvSpPr/>
          <p:nvPr/>
        </p:nvSpPr>
        <p:spPr>
          <a:xfrm>
            <a:off x="6571080" y="1548720"/>
            <a:ext cx="4845600" cy="442260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13" name="" descr=""/>
          <p:cNvPicPr/>
          <p:nvPr/>
        </p:nvPicPr>
        <p:blipFill>
          <a:blip r:embed="rId3"/>
          <a:stretch/>
        </p:blipFill>
        <p:spPr>
          <a:xfrm>
            <a:off x="986040" y="557640"/>
            <a:ext cx="2037600" cy="666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957240" y="1202760"/>
            <a:ext cx="4971240" cy="507132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5" name="CustomShape 2"/>
          <p:cNvSpPr/>
          <p:nvPr/>
        </p:nvSpPr>
        <p:spPr>
          <a:xfrm>
            <a:off x="6392880" y="1202760"/>
            <a:ext cx="4961160" cy="292968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6" name="CustomShape 3"/>
          <p:cNvSpPr/>
          <p:nvPr/>
        </p:nvSpPr>
        <p:spPr>
          <a:xfrm>
            <a:off x="3193560" y="562320"/>
            <a:ext cx="4106520" cy="115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no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es-ES" sz="2000" spc="-52" strike="noStrike">
                <a:solidFill>
                  <a:srgbClr val="000000"/>
                </a:solidFill>
                <a:latin typeface="Trebuchet MS"/>
              </a:rPr>
              <a:t>MOTIVOS </a:t>
            </a:r>
            <a:r>
              <a:rPr b="1" lang="es-ES" sz="2000" spc="-97" strike="noStrike">
                <a:solidFill>
                  <a:srgbClr val="000000"/>
                </a:solidFill>
                <a:latin typeface="Trebuchet MS"/>
              </a:rPr>
              <a:t>DE </a:t>
            </a:r>
            <a:r>
              <a:rPr b="1" lang="es-ES" sz="2000" spc="-106" strike="noStrike">
                <a:solidFill>
                  <a:srgbClr val="000000"/>
                </a:solidFill>
                <a:latin typeface="Trebuchet MS"/>
              </a:rPr>
              <a:t>SOLICITUD </a:t>
            </a:r>
            <a:r>
              <a:rPr b="1" lang="es-ES" sz="2000" spc="-157" strike="noStrike">
                <a:solidFill>
                  <a:srgbClr val="000000"/>
                </a:solidFill>
                <a:latin typeface="Trebuchet MS"/>
              </a:rPr>
              <a:t>DEL</a:t>
            </a:r>
            <a:r>
              <a:rPr b="1" lang="es-ES" sz="2000" spc="-452" strike="noStrike">
                <a:solidFill>
                  <a:srgbClr val="000000"/>
                </a:solidFill>
                <a:latin typeface="Trebuchet MS"/>
              </a:rPr>
              <a:t> </a:t>
            </a:r>
            <a:r>
              <a:rPr b="1" lang="es-ES" sz="2000" spc="-92" strike="noStrike">
                <a:solidFill>
                  <a:srgbClr val="000000"/>
                </a:solidFill>
                <a:latin typeface="Trebuchet MS"/>
              </a:rPr>
              <a:t>SERVICIO</a:t>
            </a:r>
            <a:endParaRPr b="0" lang="es-ES" sz="2000" spc="-1" strike="noStrike">
              <a:latin typeface="Arial"/>
            </a:endParaRPr>
          </a:p>
        </p:txBody>
      </p:sp>
      <p:pic>
        <p:nvPicPr>
          <p:cNvPr id="217" name="" descr=""/>
          <p:cNvPicPr/>
          <p:nvPr/>
        </p:nvPicPr>
        <p:blipFill>
          <a:blip r:embed="rId3"/>
          <a:stretch/>
        </p:blipFill>
        <p:spPr>
          <a:xfrm>
            <a:off x="1008000" y="413640"/>
            <a:ext cx="2037600" cy="666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Application>LibreOffice/6.4.4.2$Windows_X86_64 LibreOffice_project/3d775be2011f3886db32dfd395a6a6d1ca2630ff</Application>
  <Words>285</Words>
  <Paragraphs>31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2020-10-06T20:13:42Z</dcterms:created>
  <dc:creator>Consuelo Meseguer</dc:creator>
  <dc:description/>
  <dc:language>es-ES</dc:language>
  <cp:lastModifiedBy/>
  <cp:lastPrinted>2020-10-08T13:48:35Z</cp:lastPrinted>
  <dcterms:modified xsi:type="dcterms:W3CDTF">2020-10-08T13:53:27Z</dcterms:modified>
  <cp:revision>8</cp:revision>
  <dc:subject/>
  <dc:title>Presentación de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reated">
    <vt:filetime>2020-08-10T00:00:00Z</vt:filetime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astSaved">
    <vt:filetime>2020-10-06T00:00:00Z</vt:filetime>
  </property>
  <property fmtid="{D5CDD505-2E9C-101B-9397-08002B2CF9AE}" pid="7" name="LinksUpToDate">
    <vt:bool>0</vt:bool>
  </property>
  <property fmtid="{D5CDD505-2E9C-101B-9397-08002B2CF9AE}" pid="8" name="MMClips">
    <vt:i4>0</vt:i4>
  </property>
  <property fmtid="{D5CDD505-2E9C-101B-9397-08002B2CF9AE}" pid="9" name="Notes">
    <vt:i4>0</vt:i4>
  </property>
  <property fmtid="{D5CDD505-2E9C-101B-9397-08002B2CF9AE}" pid="10" name="PresentationFormat">
    <vt:lpwstr>Personalizado</vt:lpwstr>
  </property>
  <property fmtid="{D5CDD505-2E9C-101B-9397-08002B2CF9AE}" pid="11" name="ScaleCrop">
    <vt:bool>0</vt:bool>
  </property>
  <property fmtid="{D5CDD505-2E9C-101B-9397-08002B2CF9AE}" pid="12" name="ShareDoc">
    <vt:bool>0</vt:bool>
  </property>
  <property fmtid="{D5CDD505-2E9C-101B-9397-08002B2CF9AE}" pid="13" name="Slides">
    <vt:i4>16</vt:i4>
  </property>
</Properties>
</file>