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2.xml.rels" ContentType="application/vnd.openxmlformats-package.relationships+xml"/>
  <Override PartName="/ppt/notesSlides/_rels/notesSlide14.xml.rels" ContentType="application/vnd.openxmlformats-package.relationships+xml"/>
  <Override PartName="/ppt/notesSlides/_rels/notesSlide18.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4.png" ContentType="image/png"/>
  <Override PartName="/ppt/media/image70.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9.png" ContentType="image/png"/>
  <Override PartName="/ppt/media/image10.png" ContentType="image/png"/>
  <Override PartName="/ppt/media/image11.png" ContentType="image/png"/>
  <Override PartName="/ppt/media/image57.jpeg" ContentType="image/jpeg"/>
  <Override PartName="/ppt/media/image12.png" ContentType="image/png"/>
  <Override PartName="/ppt/media/image13.svg" ContentType="image/svg"/>
  <Override PartName="/ppt/media/image14.png" ContentType="image/png"/>
  <Override PartName="/ppt/media/image15.svg" ContentType="image/svg"/>
  <Override PartName="/ppt/media/image23.png" ContentType="image/png"/>
  <Override PartName="/ppt/media/image47.jpeg" ContentType="image/jpeg"/>
  <Override PartName="/ppt/media/image16.png" ContentType="image/png"/>
  <Override PartName="/ppt/media/image17.svg" ContentType="image/svg"/>
  <Override PartName="/ppt/media/image25.png" ContentType="image/png"/>
  <Override PartName="/ppt/media/hdphoto1.wdp" ContentType="image/vnd.ms-photo"/>
  <Override PartName="/ppt/media/image18.png" ContentType="image/png"/>
  <Override PartName="/ppt/media/image19.png" ContentType="image/png"/>
  <Override PartName="/ppt/media/image21.svg" ContentType="image/svg"/>
  <Override PartName="/ppt/media/image20.png" ContentType="image/png"/>
  <Override PartName="/ppt/media/image22.png" ContentType="image/png"/>
  <Override PartName="/ppt/media/image24.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2.jpeg" ContentType="image/jpeg"/>
  <Override PartName="/ppt/media/image41.png" ContentType="image/png"/>
  <Override PartName="/ppt/media/image43.png" ContentType="image/png"/>
  <Override PartName="/ppt/media/image44.png" ContentType="image/png"/>
  <Override PartName="/ppt/media/image45.png" ContentType="image/png"/>
  <Override PartName="/ppt/media/image46.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66.wmf" ContentType="image/x-wmf"/>
  <Override PartName="/ppt/media/image54.png" ContentType="image/png"/>
  <Override PartName="/ppt/media/image55.png" ContentType="image/png"/>
  <Override PartName="/ppt/media/image56.png" ContentType="image/png"/>
  <Override PartName="/ppt/media/image60.png" ContentType="image/png"/>
  <Override PartName="/ppt/media/image63.png" ContentType="image/png"/>
  <Override PartName="/ppt/media/image61.jpeg" ContentType="image/jpeg"/>
  <Override PartName="/ppt/media/image62.png" ContentType="image/png"/>
  <Override PartName="/ppt/media/image64.png" ContentType="image/png"/>
  <Override PartName="/ppt/media/image65.png" ContentType="image/png"/>
  <Override PartName="/ppt/media/image67.png" ContentType="image/png"/>
  <Override PartName="/ppt/media/image68.png" ContentType="image/png"/>
  <Override PartName="/ppt/media/image69.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Lst>
  <p:notesMasterIdLst>
    <p:notesMasterId r:id="rId17"/>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Lst>
  <p:sldSz cx="14630400" cy="8229600"/>
  <p:notesSz cx="6797675" cy="987266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notesMaster" Target="notesMasters/notesMaster1.xml"/><Relationship Id="rId18" Type="http://schemas.openxmlformats.org/officeDocument/2006/relationships/slide" Target="slides/slide1.xml"/><Relationship Id="rId19" Type="http://schemas.openxmlformats.org/officeDocument/2006/relationships/slide" Target="slides/slide2.xml"/><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slide" Target="slides/slide19.xml"/><Relationship Id="rId37" Type="http://schemas.openxmlformats.org/officeDocument/2006/relationships/slide" Target="slides/slide20.xml"/><Relationship Id="rId38" Type="http://schemas.openxmlformats.org/officeDocument/2006/relationships/slide" Target="slides/slide21.xml"/><Relationship Id="rId39" Type="http://schemas.openxmlformats.org/officeDocument/2006/relationships/slide" Target="slides/slide22.xml"/><Relationship Id="rId40" Type="http://schemas.openxmlformats.org/officeDocument/2006/relationships/slide" Target="slides/slide23.xml"/><Relationship Id="rId41" Type="http://schemas.openxmlformats.org/officeDocument/2006/relationships/slide" Target="slides/slide24.xml"/><Relationship Id="rId42" Type="http://schemas.openxmlformats.org/officeDocument/2006/relationships/slide" Target="slides/slide25.xml"/><Relationship Id="rId43" Type="http://schemas.openxmlformats.org/officeDocument/2006/relationships/slide" Target="slides/slide26.xml"/><Relationship Id="rId44" Type="http://schemas.openxmlformats.org/officeDocument/2006/relationships/slide" Target="slides/slide27.xml"/><Relationship Id="rId45" Type="http://schemas.openxmlformats.org/officeDocument/2006/relationships/slide" Target="slides/slide28.xml"/><Relationship Id="rId46" Type="http://schemas.openxmlformats.org/officeDocument/2006/relationships/slide" Target="slides/slide29.xml"/><Relationship Id="rId4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sldImg"/>
          </p:nvPr>
        </p:nvSpPr>
        <p:spPr>
          <a:xfrm>
            <a:off x="0" y="812520"/>
            <a:ext cx="0" cy="0"/>
          </a:xfrm>
          <a:prstGeom prst="rect">
            <a:avLst/>
          </a:prstGeom>
          <a:noFill/>
          <a:ln w="0">
            <a:noFill/>
          </a:ln>
        </p:spPr>
        <p:txBody>
          <a:bodyPr lIns="0" rIns="0" tIns="0" bIns="0" anchor="ctr">
            <a:noAutofit/>
          </a:bodyPr>
          <a:p>
            <a:r>
              <a:rPr b="0" lang="es-ES" sz="1800" spc="-1" strike="noStrike">
                <a:solidFill>
                  <a:schemeClr val="dk1"/>
                </a:solidFill>
                <a:latin typeface="Trebuchet MS"/>
              </a:rPr>
              <a:t>Pulse para desplazar la diapositiva</a:t>
            </a:r>
            <a:endParaRPr b="0" lang="es-ES" sz="1800" spc="-1" strike="noStrike">
              <a:solidFill>
                <a:schemeClr val="dk1"/>
              </a:solidFill>
              <a:latin typeface="Trebuchet MS"/>
            </a:endParaRPr>
          </a:p>
        </p:txBody>
      </p:sp>
      <p:sp>
        <p:nvSpPr>
          <p:cNvPr id="15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s-ES" sz="2000" spc="-1" strike="noStrike">
                <a:solidFill>
                  <a:srgbClr val="000000"/>
                </a:solidFill>
                <a:latin typeface="Arial"/>
              </a:rPr>
              <a:t>Pulse para editar el formato de las notas</a:t>
            </a:r>
            <a:endParaRPr b="0" lang="es-ES" sz="2000" spc="-1" strike="noStrike">
              <a:solidFill>
                <a:srgbClr val="000000"/>
              </a:solidFill>
              <a:latin typeface="Arial"/>
            </a:endParaRPr>
          </a:p>
        </p:txBody>
      </p:sp>
      <p:sp>
        <p:nvSpPr>
          <p:cNvPr id="151"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s-ES" sz="1400" spc="-1" strike="noStrike">
                <a:solidFill>
                  <a:srgbClr val="000000"/>
                </a:solidFill>
                <a:latin typeface="Times New Roman"/>
              </a:rPr>
              <a:t>&lt;cabecera&gt;</a:t>
            </a:r>
            <a:endParaRPr b="0" lang="es-ES" sz="1400" spc="-1" strike="noStrike">
              <a:solidFill>
                <a:srgbClr val="000000"/>
              </a:solidFill>
              <a:latin typeface="Times New Roman"/>
            </a:endParaRPr>
          </a:p>
        </p:txBody>
      </p:sp>
      <p:sp>
        <p:nvSpPr>
          <p:cNvPr id="152" name="PlaceHolder 4"/>
          <p:cNvSpPr>
            <a:spLocks noGrp="1"/>
          </p:cNvSpPr>
          <p:nvPr>
            <p:ph type="dt" idx="37"/>
          </p:nvPr>
        </p:nvSpPr>
        <p:spPr>
          <a:xfrm>
            <a:off x="4278960" y="0"/>
            <a:ext cx="3280680" cy="534240"/>
          </a:xfrm>
          <a:prstGeom prst="rect">
            <a:avLst/>
          </a:prstGeom>
          <a:noFill/>
          <a:ln w="0">
            <a:noFill/>
          </a:ln>
        </p:spPr>
        <p:txBody>
          <a:bodyPr lIns="0" rIns="0" tIns="0" bIns="0" anchor="t">
            <a:noAutofit/>
          </a:bodyPr>
          <a:lstStyle>
            <a:lvl1pPr indent="0" algn="r">
              <a:buNone/>
              <a:defRPr b="0" lang="es-ES" sz="1400" spc="-1" strike="noStrike">
                <a:solidFill>
                  <a:srgbClr val="000000"/>
                </a:solidFill>
                <a:latin typeface="Times New Roman"/>
              </a:defRPr>
            </a:lvl1pPr>
          </a:lstStyle>
          <a:p>
            <a:pPr indent="0" algn="r">
              <a:buNone/>
            </a:pPr>
            <a:r>
              <a:rPr b="0" lang="es-ES" sz="1400" spc="-1" strike="noStrike">
                <a:solidFill>
                  <a:srgbClr val="000000"/>
                </a:solidFill>
                <a:latin typeface="Times New Roman"/>
              </a:rPr>
              <a:t>&lt;fecha/hora&gt;</a:t>
            </a:r>
            <a:endParaRPr b="0" lang="es-ES" sz="1400" spc="-1" strike="noStrike">
              <a:solidFill>
                <a:srgbClr val="000000"/>
              </a:solidFill>
              <a:latin typeface="Times New Roman"/>
            </a:endParaRPr>
          </a:p>
        </p:txBody>
      </p:sp>
      <p:sp>
        <p:nvSpPr>
          <p:cNvPr id="153" name="PlaceHolder 5"/>
          <p:cNvSpPr>
            <a:spLocks noGrp="1"/>
          </p:cNvSpPr>
          <p:nvPr>
            <p:ph type="ftr" idx="38"/>
          </p:nvPr>
        </p:nvSpPr>
        <p:spPr>
          <a:xfrm>
            <a:off x="0" y="10157400"/>
            <a:ext cx="3280680" cy="534240"/>
          </a:xfrm>
          <a:prstGeom prst="rect">
            <a:avLst/>
          </a:prstGeom>
          <a:noFill/>
          <a:ln w="0">
            <a:noFill/>
          </a:ln>
        </p:spPr>
        <p:txBody>
          <a:bodyPr lIns="0" rIns="0" tIns="0" bIns="0" anchor="b">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&lt;pie de página&gt;</a:t>
            </a:r>
            <a:endParaRPr b="0" lang="es-ES" sz="1400" spc="-1" strike="noStrike">
              <a:solidFill>
                <a:srgbClr val="000000"/>
              </a:solidFill>
              <a:latin typeface="Times New Roman"/>
            </a:endParaRPr>
          </a:p>
        </p:txBody>
      </p:sp>
      <p:sp>
        <p:nvSpPr>
          <p:cNvPr id="154" name="PlaceHolder 6"/>
          <p:cNvSpPr>
            <a:spLocks noGrp="1"/>
          </p:cNvSpPr>
          <p:nvPr>
            <p:ph type="sldNum" idx="39"/>
          </p:nvPr>
        </p:nvSpPr>
        <p:spPr>
          <a:xfrm>
            <a:off x="4278960" y="10157400"/>
            <a:ext cx="3280680" cy="534240"/>
          </a:xfrm>
          <a:prstGeom prst="rect">
            <a:avLst/>
          </a:prstGeom>
          <a:noFill/>
          <a:ln w="0">
            <a:noFill/>
          </a:ln>
        </p:spPr>
        <p:txBody>
          <a:bodyPr lIns="0" rIns="0" tIns="0" bIns="0" anchor="b">
            <a:noAutofit/>
          </a:bodyPr>
          <a:lstStyle>
            <a:lvl1pPr indent="0" algn="r">
              <a:buNone/>
              <a:defRPr b="0" lang="es-ES" sz="1400" spc="-1" strike="noStrike">
                <a:solidFill>
                  <a:srgbClr val="000000"/>
                </a:solidFill>
                <a:latin typeface="Times New Roman"/>
              </a:defRPr>
            </a:lvl1pPr>
          </a:lstStyle>
          <a:p>
            <a:pPr indent="0" algn="r">
              <a:buNone/>
            </a:pPr>
            <a:fld id="{B7CF1E5C-D5F5-47D5-B92D-3068B89A21CD}" type="slidenum">
              <a:rPr b="0" lang="es-ES" sz="1400" spc="-1" strike="noStrike">
                <a:solidFill>
                  <a:srgbClr val="000000"/>
                </a:solidFill>
                <a:latin typeface="Times New Roman"/>
              </a:rPr>
              <a:t>&lt;número&gt;</a:t>
            </a:fld>
            <a:endParaRPr b="0" lang="es-E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PlaceHolder 1"/>
          <p:cNvSpPr>
            <a:spLocks noGrp="1"/>
          </p:cNvSpPr>
          <p:nvPr>
            <p:ph type="sldImg"/>
          </p:nvPr>
        </p:nvSpPr>
        <p:spPr>
          <a:xfrm>
            <a:off x="104760" y="739800"/>
            <a:ext cx="6587640" cy="3704760"/>
          </a:xfrm>
          <a:prstGeom prst="rect">
            <a:avLst/>
          </a:prstGeom>
          <a:ln w="0">
            <a:noFill/>
          </a:ln>
        </p:spPr>
      </p:sp>
      <p:sp>
        <p:nvSpPr>
          <p:cNvPr id="657"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658" name="PlaceHolder 3"/>
          <p:cNvSpPr>
            <a:spLocks noGrp="1"/>
          </p:cNvSpPr>
          <p:nvPr>
            <p:ph type="sldNum" idx="40"/>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n-US" sz="900" spc="-1" strike="noStrike">
                <a:solidFill>
                  <a:schemeClr val="dk1"/>
                </a:solidFill>
                <a:latin typeface="+mn-lt"/>
                <a:ea typeface="+mn-ea"/>
              </a:defRPr>
            </a:lvl1pPr>
          </a:lstStyle>
          <a:p>
            <a:pPr indent="0" algn="r" defTabSz="914400">
              <a:lnSpc>
                <a:spcPct val="100000"/>
              </a:lnSpc>
              <a:buNone/>
            </a:pPr>
            <a:fld id="{049C03C2-123D-471F-BC2C-FD9843CF115A}" type="slidenum">
              <a:rPr b="0" lang="en-U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0" name="PlaceHolder 1"/>
          <p:cNvSpPr>
            <a:spLocks noGrp="1"/>
          </p:cNvSpPr>
          <p:nvPr>
            <p:ph type="sldImg"/>
          </p:nvPr>
        </p:nvSpPr>
        <p:spPr>
          <a:xfrm>
            <a:off x="108000" y="739800"/>
            <a:ext cx="6581520" cy="3701520"/>
          </a:xfrm>
          <a:prstGeom prst="rect">
            <a:avLst/>
          </a:prstGeom>
          <a:ln w="0">
            <a:noFill/>
          </a:ln>
        </p:spPr>
      </p:sp>
      <p:sp>
        <p:nvSpPr>
          <p:cNvPr id="691" name="PlaceHolder 2"/>
          <p:cNvSpPr>
            <a:spLocks noGrp="1"/>
          </p:cNvSpPr>
          <p:nvPr>
            <p:ph type="body"/>
          </p:nvPr>
        </p:nvSpPr>
        <p:spPr>
          <a:xfrm>
            <a:off x="679320" y="4690080"/>
            <a:ext cx="5438520" cy="4441680"/>
          </a:xfrm>
          <a:prstGeom prst="rect">
            <a:avLst/>
          </a:prstGeom>
          <a:noFill/>
          <a:ln w="0">
            <a:noFill/>
          </a:ln>
        </p:spPr>
        <p:txBody>
          <a:bodyPr lIns="0" rIns="0" tIns="0" bIns="0" anchor="t">
            <a:noAutofit/>
          </a:bodyPr>
          <a:p>
            <a:pPr marL="216000" indent="-216000">
              <a:buNone/>
            </a:pPr>
            <a:endParaRPr b="0" lang="es-ES" sz="1800" spc="-1" strike="noStrike">
              <a:solidFill>
                <a:srgbClr val="000000"/>
              </a:solidFill>
              <a:latin typeface="Arial"/>
            </a:endParaRPr>
          </a:p>
        </p:txBody>
      </p:sp>
      <p:sp>
        <p:nvSpPr>
          <p:cNvPr id="692" name="CustomShape 3"/>
          <p:cNvSpPr/>
          <p:nvPr/>
        </p:nvSpPr>
        <p:spPr>
          <a:xfrm>
            <a:off x="3849840" y="9377640"/>
            <a:ext cx="2945520" cy="491760"/>
          </a:xfrm>
          <a:prstGeom prst="rect">
            <a:avLst/>
          </a:prstGeom>
          <a:noFill/>
          <a:ln w="0">
            <a:noFill/>
          </a:ln>
        </p:spPr>
        <p:style>
          <a:lnRef idx="0"/>
          <a:fillRef idx="0"/>
          <a:effectRef idx="0"/>
          <a:fontRef idx="minor"/>
        </p:style>
        <p:txBody>
          <a:bodyPr lIns="65520" rIns="65520" tIns="32760" bIns="32760" anchor="b">
            <a:noAutofit/>
          </a:bodyPr>
          <a:p>
            <a:pPr algn="r" defTabSz="914400">
              <a:lnSpc>
                <a:spcPct val="100000"/>
              </a:lnSpc>
            </a:pPr>
            <a:fld id="{A0BA2A5B-4DC6-4AA2-A6C7-03C3F6B389DC}" type="slidenum">
              <a:rPr b="0" lang="en-US" sz="900" spc="-1" strike="noStrike">
                <a:solidFill>
                  <a:srgbClr val="000000"/>
                </a:solidFill>
                <a:latin typeface="+mn-lt"/>
                <a:ea typeface="+mn-ea"/>
              </a:rPr>
              <a:t>&lt;número&gt;</a:t>
            </a:fld>
            <a:endParaRPr b="0" lang="es-ES" sz="900" spc="-1" strike="noStrike">
              <a:solidFill>
                <a:srgbClr val="000000"/>
              </a:solidFill>
              <a:latin typeface="Arial"/>
            </a:endParaRPr>
          </a:p>
        </p:txBody>
      </p:sp>
      <p:sp>
        <p:nvSpPr>
          <p:cNvPr id="693" name="CustomShape 4"/>
          <p:cNvSpPr/>
          <p:nvPr/>
        </p:nvSpPr>
        <p:spPr>
          <a:xfrm>
            <a:off x="0" y="0"/>
            <a:ext cx="2944080" cy="493200"/>
          </a:xfrm>
          <a:prstGeom prst="rect">
            <a:avLst/>
          </a:prstGeom>
          <a:no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4" name="PlaceHolder 1"/>
          <p:cNvSpPr>
            <a:spLocks noGrp="1"/>
          </p:cNvSpPr>
          <p:nvPr>
            <p:ph type="sldImg"/>
          </p:nvPr>
        </p:nvSpPr>
        <p:spPr>
          <a:xfrm>
            <a:off x="108000" y="739800"/>
            <a:ext cx="6581520" cy="3701520"/>
          </a:xfrm>
          <a:prstGeom prst="rect">
            <a:avLst/>
          </a:prstGeom>
          <a:ln w="0">
            <a:noFill/>
          </a:ln>
        </p:spPr>
      </p:sp>
      <p:sp>
        <p:nvSpPr>
          <p:cNvPr id="695" name="PlaceHolder 2"/>
          <p:cNvSpPr>
            <a:spLocks noGrp="1"/>
          </p:cNvSpPr>
          <p:nvPr>
            <p:ph type="body"/>
          </p:nvPr>
        </p:nvSpPr>
        <p:spPr>
          <a:xfrm>
            <a:off x="679320" y="4690080"/>
            <a:ext cx="5438520" cy="4441680"/>
          </a:xfrm>
          <a:prstGeom prst="rect">
            <a:avLst/>
          </a:prstGeom>
          <a:noFill/>
          <a:ln w="0">
            <a:noFill/>
          </a:ln>
        </p:spPr>
        <p:txBody>
          <a:bodyPr lIns="0" rIns="0" tIns="0" bIns="0" anchor="t">
            <a:noAutofit/>
          </a:bodyPr>
          <a:p>
            <a:pPr marL="216000" indent="-216000">
              <a:buNone/>
            </a:pPr>
            <a:endParaRPr b="0" lang="es-ES" sz="1800" spc="-1" strike="noStrike">
              <a:solidFill>
                <a:srgbClr val="000000"/>
              </a:solidFill>
              <a:latin typeface="Arial"/>
            </a:endParaRPr>
          </a:p>
        </p:txBody>
      </p:sp>
      <p:sp>
        <p:nvSpPr>
          <p:cNvPr id="696" name="CustomShape 3"/>
          <p:cNvSpPr/>
          <p:nvPr/>
        </p:nvSpPr>
        <p:spPr>
          <a:xfrm>
            <a:off x="3849840" y="9377640"/>
            <a:ext cx="2945520" cy="491760"/>
          </a:xfrm>
          <a:prstGeom prst="rect">
            <a:avLst/>
          </a:prstGeom>
          <a:noFill/>
          <a:ln w="0">
            <a:noFill/>
          </a:ln>
        </p:spPr>
        <p:style>
          <a:lnRef idx="0"/>
          <a:fillRef idx="0"/>
          <a:effectRef idx="0"/>
          <a:fontRef idx="minor"/>
        </p:style>
        <p:txBody>
          <a:bodyPr lIns="65520" rIns="65520" tIns="32760" bIns="32760" anchor="b">
            <a:noAutofit/>
          </a:bodyPr>
          <a:p>
            <a:pPr algn="r" defTabSz="914400">
              <a:lnSpc>
                <a:spcPct val="100000"/>
              </a:lnSpc>
            </a:pPr>
            <a:fld id="{C0FD534D-C880-4FF3-8BB3-BB0BB53E4328}" type="slidenum">
              <a:rPr b="0" lang="en-US" sz="900" spc="-1" strike="noStrike">
                <a:solidFill>
                  <a:srgbClr val="000000"/>
                </a:solidFill>
                <a:latin typeface="+mn-lt"/>
                <a:ea typeface="+mn-ea"/>
              </a:rPr>
              <a:t>&lt;número&gt;</a:t>
            </a:fld>
            <a:endParaRPr b="0" lang="es-ES" sz="900" spc="-1" strike="noStrike">
              <a:solidFill>
                <a:srgbClr val="000000"/>
              </a:solidFill>
              <a:latin typeface="Arial"/>
            </a:endParaRPr>
          </a:p>
        </p:txBody>
      </p:sp>
      <p:sp>
        <p:nvSpPr>
          <p:cNvPr id="697" name="CustomShape 4"/>
          <p:cNvSpPr/>
          <p:nvPr/>
        </p:nvSpPr>
        <p:spPr>
          <a:xfrm>
            <a:off x="0" y="0"/>
            <a:ext cx="2944080" cy="493200"/>
          </a:xfrm>
          <a:prstGeom prst="rect">
            <a:avLst/>
          </a:prstGeom>
          <a:no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PlaceHolder 1"/>
          <p:cNvSpPr>
            <a:spLocks noGrp="1"/>
          </p:cNvSpPr>
          <p:nvPr>
            <p:ph type="sldImg"/>
          </p:nvPr>
        </p:nvSpPr>
        <p:spPr>
          <a:xfrm>
            <a:off x="108000" y="739800"/>
            <a:ext cx="6581520" cy="3701520"/>
          </a:xfrm>
          <a:prstGeom prst="rect">
            <a:avLst/>
          </a:prstGeom>
          <a:ln w="0">
            <a:noFill/>
          </a:ln>
        </p:spPr>
      </p:sp>
      <p:sp>
        <p:nvSpPr>
          <p:cNvPr id="699" name="PlaceHolder 2"/>
          <p:cNvSpPr>
            <a:spLocks noGrp="1"/>
          </p:cNvSpPr>
          <p:nvPr>
            <p:ph type="body"/>
          </p:nvPr>
        </p:nvSpPr>
        <p:spPr>
          <a:xfrm>
            <a:off x="679320" y="4690080"/>
            <a:ext cx="5438520" cy="4441680"/>
          </a:xfrm>
          <a:prstGeom prst="rect">
            <a:avLst/>
          </a:prstGeom>
          <a:noFill/>
          <a:ln w="0">
            <a:noFill/>
          </a:ln>
        </p:spPr>
        <p:txBody>
          <a:bodyPr lIns="0" rIns="0" tIns="0" bIns="0" anchor="t">
            <a:noAutofit/>
          </a:bodyPr>
          <a:p>
            <a:pPr marL="216000" indent="-216000">
              <a:buNone/>
            </a:pPr>
            <a:endParaRPr b="0" lang="es-ES" sz="1800" spc="-1" strike="noStrike">
              <a:solidFill>
                <a:srgbClr val="000000"/>
              </a:solidFill>
              <a:latin typeface="Arial"/>
            </a:endParaRPr>
          </a:p>
        </p:txBody>
      </p:sp>
      <p:sp>
        <p:nvSpPr>
          <p:cNvPr id="700" name="CustomShape 3"/>
          <p:cNvSpPr/>
          <p:nvPr/>
        </p:nvSpPr>
        <p:spPr>
          <a:xfrm>
            <a:off x="3849840" y="9377640"/>
            <a:ext cx="2945520" cy="491760"/>
          </a:xfrm>
          <a:prstGeom prst="rect">
            <a:avLst/>
          </a:prstGeom>
          <a:noFill/>
          <a:ln w="0">
            <a:noFill/>
          </a:ln>
        </p:spPr>
        <p:style>
          <a:lnRef idx="0"/>
          <a:fillRef idx="0"/>
          <a:effectRef idx="0"/>
          <a:fontRef idx="minor"/>
        </p:style>
        <p:txBody>
          <a:bodyPr lIns="65520" rIns="65520" tIns="32760" bIns="32760" anchor="b">
            <a:noAutofit/>
          </a:bodyPr>
          <a:p>
            <a:pPr algn="r" defTabSz="914400">
              <a:lnSpc>
                <a:spcPct val="100000"/>
              </a:lnSpc>
            </a:pPr>
            <a:fld id="{7428CEAE-F118-4FB7-B113-D6797670FFE4}" type="slidenum">
              <a:rPr b="0" lang="en-US" sz="900" spc="-1" strike="noStrike">
                <a:solidFill>
                  <a:srgbClr val="000000"/>
                </a:solidFill>
                <a:latin typeface="+mn-lt"/>
                <a:ea typeface="+mn-ea"/>
              </a:rPr>
              <a:t>&lt;número&gt;</a:t>
            </a:fld>
            <a:endParaRPr b="0" lang="es-ES" sz="900" spc="-1" strike="noStrike">
              <a:solidFill>
                <a:srgbClr val="000000"/>
              </a:solidFill>
              <a:latin typeface="Arial"/>
            </a:endParaRPr>
          </a:p>
        </p:txBody>
      </p:sp>
      <p:sp>
        <p:nvSpPr>
          <p:cNvPr id="701" name="CustomShape 4"/>
          <p:cNvSpPr/>
          <p:nvPr/>
        </p:nvSpPr>
        <p:spPr>
          <a:xfrm>
            <a:off x="0" y="0"/>
            <a:ext cx="2944080" cy="493200"/>
          </a:xfrm>
          <a:prstGeom prst="rect">
            <a:avLst/>
          </a:prstGeom>
          <a:no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PlaceHolder 1"/>
          <p:cNvSpPr>
            <a:spLocks noGrp="1"/>
          </p:cNvSpPr>
          <p:nvPr>
            <p:ph type="sldImg"/>
          </p:nvPr>
        </p:nvSpPr>
        <p:spPr>
          <a:xfrm>
            <a:off x="104760" y="739800"/>
            <a:ext cx="6587640" cy="3704760"/>
          </a:xfrm>
          <a:prstGeom prst="rect">
            <a:avLst/>
          </a:prstGeom>
          <a:ln w="0">
            <a:noFill/>
          </a:ln>
        </p:spPr>
      </p:sp>
      <p:sp>
        <p:nvSpPr>
          <p:cNvPr id="660"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661" name="PlaceHolder 3"/>
          <p:cNvSpPr>
            <a:spLocks noGrp="1"/>
          </p:cNvSpPr>
          <p:nvPr>
            <p:ph type="sldNum" idx="41"/>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n-US" sz="900" spc="-1" strike="noStrike">
                <a:solidFill>
                  <a:schemeClr val="dk1"/>
                </a:solidFill>
                <a:latin typeface="+mn-lt"/>
                <a:ea typeface="+mn-ea"/>
              </a:defRPr>
            </a:lvl1pPr>
          </a:lstStyle>
          <a:p>
            <a:pPr indent="0" algn="r" defTabSz="914400">
              <a:lnSpc>
                <a:spcPct val="100000"/>
              </a:lnSpc>
              <a:buNone/>
            </a:pPr>
            <a:fld id="{C5A2A2D0-55F9-49D4-A83A-1B3C6DEFA984}" type="slidenum">
              <a:rPr b="0" lang="en-U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2" name="PlaceHolder 1"/>
          <p:cNvSpPr>
            <a:spLocks noGrp="1"/>
          </p:cNvSpPr>
          <p:nvPr>
            <p:ph type="sldImg"/>
          </p:nvPr>
        </p:nvSpPr>
        <p:spPr>
          <a:xfrm>
            <a:off x="108000" y="739800"/>
            <a:ext cx="6581520" cy="3701520"/>
          </a:xfrm>
          <a:prstGeom prst="rect">
            <a:avLst/>
          </a:prstGeom>
          <a:ln w="0">
            <a:noFill/>
          </a:ln>
        </p:spPr>
      </p:sp>
      <p:sp>
        <p:nvSpPr>
          <p:cNvPr id="703" name="PlaceHolder 2"/>
          <p:cNvSpPr>
            <a:spLocks noGrp="1"/>
          </p:cNvSpPr>
          <p:nvPr>
            <p:ph type="body"/>
          </p:nvPr>
        </p:nvSpPr>
        <p:spPr>
          <a:xfrm>
            <a:off x="679320" y="4690080"/>
            <a:ext cx="5438520" cy="4441680"/>
          </a:xfrm>
          <a:prstGeom prst="rect">
            <a:avLst/>
          </a:prstGeom>
          <a:noFill/>
          <a:ln w="0">
            <a:noFill/>
          </a:ln>
        </p:spPr>
        <p:txBody>
          <a:bodyPr lIns="0" rIns="0" tIns="0" bIns="0" anchor="t">
            <a:noAutofit/>
          </a:bodyPr>
          <a:p>
            <a:pPr marL="216000" indent="-216000">
              <a:buNone/>
            </a:pPr>
            <a:endParaRPr b="0" lang="es-ES" sz="1800" spc="-1" strike="noStrike">
              <a:solidFill>
                <a:srgbClr val="000000"/>
              </a:solidFill>
              <a:latin typeface="Arial"/>
            </a:endParaRPr>
          </a:p>
        </p:txBody>
      </p:sp>
      <p:sp>
        <p:nvSpPr>
          <p:cNvPr id="704" name="CustomShape 3"/>
          <p:cNvSpPr/>
          <p:nvPr/>
        </p:nvSpPr>
        <p:spPr>
          <a:xfrm>
            <a:off x="3849840" y="9377640"/>
            <a:ext cx="2945520" cy="491760"/>
          </a:xfrm>
          <a:prstGeom prst="rect">
            <a:avLst/>
          </a:prstGeom>
          <a:noFill/>
          <a:ln w="0">
            <a:noFill/>
          </a:ln>
        </p:spPr>
        <p:style>
          <a:lnRef idx="0"/>
          <a:fillRef idx="0"/>
          <a:effectRef idx="0"/>
          <a:fontRef idx="minor"/>
        </p:style>
        <p:txBody>
          <a:bodyPr lIns="65520" rIns="65520" tIns="32760" bIns="32760" anchor="b">
            <a:noAutofit/>
          </a:bodyPr>
          <a:p>
            <a:pPr algn="r" defTabSz="914400">
              <a:lnSpc>
                <a:spcPct val="100000"/>
              </a:lnSpc>
            </a:pPr>
            <a:fld id="{D3A6937D-EF5E-4C30-952F-37E3BB61CCB4}" type="slidenum">
              <a:rPr b="0" lang="en-US" sz="900" spc="-1" strike="noStrike">
                <a:solidFill>
                  <a:srgbClr val="000000"/>
                </a:solidFill>
                <a:latin typeface="+mn-lt"/>
                <a:ea typeface="+mn-ea"/>
              </a:rPr>
              <a:t>&lt;número&gt;</a:t>
            </a:fld>
            <a:endParaRPr b="0" lang="es-ES" sz="900" spc="-1" strike="noStrike">
              <a:solidFill>
                <a:srgbClr val="000000"/>
              </a:solidFill>
              <a:latin typeface="Arial"/>
            </a:endParaRPr>
          </a:p>
        </p:txBody>
      </p:sp>
      <p:sp>
        <p:nvSpPr>
          <p:cNvPr id="705" name="CustomShape 4"/>
          <p:cNvSpPr/>
          <p:nvPr/>
        </p:nvSpPr>
        <p:spPr>
          <a:xfrm>
            <a:off x="0" y="0"/>
            <a:ext cx="2944080" cy="493200"/>
          </a:xfrm>
          <a:prstGeom prst="rect">
            <a:avLst/>
          </a:prstGeom>
          <a:no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PlaceHolder 1"/>
          <p:cNvSpPr>
            <a:spLocks noGrp="1"/>
          </p:cNvSpPr>
          <p:nvPr>
            <p:ph type="sldImg"/>
          </p:nvPr>
        </p:nvSpPr>
        <p:spPr>
          <a:xfrm>
            <a:off x="104760" y="739800"/>
            <a:ext cx="6587640" cy="3704760"/>
          </a:xfrm>
          <a:prstGeom prst="rect">
            <a:avLst/>
          </a:prstGeom>
          <a:ln w="0">
            <a:noFill/>
          </a:ln>
        </p:spPr>
      </p:sp>
      <p:sp>
        <p:nvSpPr>
          <p:cNvPr id="707"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708" name="PlaceHolder 3"/>
          <p:cNvSpPr>
            <a:spLocks noGrp="1"/>
          </p:cNvSpPr>
          <p:nvPr>
            <p:ph type="sldNum" idx="47"/>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n-US" sz="900" spc="-1" strike="noStrike">
                <a:solidFill>
                  <a:schemeClr val="dk1"/>
                </a:solidFill>
                <a:latin typeface="+mn-lt"/>
                <a:ea typeface="+mn-ea"/>
              </a:defRPr>
            </a:lvl1pPr>
          </a:lstStyle>
          <a:p>
            <a:pPr indent="0" algn="r" defTabSz="914400">
              <a:lnSpc>
                <a:spcPct val="100000"/>
              </a:lnSpc>
              <a:buNone/>
            </a:pPr>
            <a:fld id="{8FEDE7B1-9A49-4A2D-B9EA-29CBA187E076}" type="slidenum">
              <a:rPr b="0" lang="en-U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PlaceHolder 1"/>
          <p:cNvSpPr>
            <a:spLocks noGrp="1"/>
          </p:cNvSpPr>
          <p:nvPr>
            <p:ph type="sldImg"/>
          </p:nvPr>
        </p:nvSpPr>
        <p:spPr>
          <a:xfrm>
            <a:off x="104760" y="739800"/>
            <a:ext cx="6587640" cy="3704760"/>
          </a:xfrm>
          <a:prstGeom prst="rect">
            <a:avLst/>
          </a:prstGeom>
          <a:ln w="0">
            <a:noFill/>
          </a:ln>
        </p:spPr>
      </p:sp>
      <p:sp>
        <p:nvSpPr>
          <p:cNvPr id="710"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711" name="PlaceHolder 3"/>
          <p:cNvSpPr>
            <a:spLocks noGrp="1"/>
          </p:cNvSpPr>
          <p:nvPr>
            <p:ph type="sldNum" idx="48"/>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n-US" sz="900" spc="-1" strike="noStrike">
                <a:solidFill>
                  <a:schemeClr val="dk1"/>
                </a:solidFill>
                <a:latin typeface="+mn-lt"/>
                <a:ea typeface="+mn-ea"/>
              </a:defRPr>
            </a:lvl1pPr>
          </a:lstStyle>
          <a:p>
            <a:pPr indent="0" algn="r" defTabSz="914400">
              <a:lnSpc>
                <a:spcPct val="100000"/>
              </a:lnSpc>
              <a:buNone/>
            </a:pPr>
            <a:fld id="{E4C81EC5-3CD9-4C63-A84D-341D340A3770}" type="slidenum">
              <a:rPr b="0" lang="en-U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2" name="PlaceHolder 1"/>
          <p:cNvSpPr>
            <a:spLocks noGrp="1"/>
          </p:cNvSpPr>
          <p:nvPr>
            <p:ph type="sldImg"/>
          </p:nvPr>
        </p:nvSpPr>
        <p:spPr>
          <a:xfrm>
            <a:off x="104760" y="739800"/>
            <a:ext cx="6587640" cy="3704760"/>
          </a:xfrm>
          <a:prstGeom prst="rect">
            <a:avLst/>
          </a:prstGeom>
          <a:ln w="0">
            <a:noFill/>
          </a:ln>
        </p:spPr>
      </p:sp>
      <p:sp>
        <p:nvSpPr>
          <p:cNvPr id="713"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714" name="PlaceHolder 3"/>
          <p:cNvSpPr>
            <a:spLocks noGrp="1"/>
          </p:cNvSpPr>
          <p:nvPr>
            <p:ph type="sldNum" idx="49"/>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n-US" sz="900" spc="-1" strike="noStrike">
                <a:solidFill>
                  <a:schemeClr val="dk1"/>
                </a:solidFill>
                <a:latin typeface="+mn-lt"/>
                <a:ea typeface="+mn-ea"/>
              </a:defRPr>
            </a:lvl1pPr>
          </a:lstStyle>
          <a:p>
            <a:pPr indent="0" algn="r" defTabSz="914400">
              <a:lnSpc>
                <a:spcPct val="100000"/>
              </a:lnSpc>
              <a:buNone/>
            </a:pPr>
            <a:fld id="{DD990CC0-5923-4ACC-A9F2-A8B3C7F3736E}" type="slidenum">
              <a:rPr b="0" lang="en-U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PlaceHolder 1"/>
          <p:cNvSpPr>
            <a:spLocks noGrp="1"/>
          </p:cNvSpPr>
          <p:nvPr>
            <p:ph type="sldImg"/>
          </p:nvPr>
        </p:nvSpPr>
        <p:spPr>
          <a:xfrm>
            <a:off x="104760" y="739800"/>
            <a:ext cx="6587640" cy="3704760"/>
          </a:xfrm>
          <a:prstGeom prst="rect">
            <a:avLst/>
          </a:prstGeom>
          <a:ln w="0">
            <a:noFill/>
          </a:ln>
        </p:spPr>
      </p:sp>
      <p:sp>
        <p:nvSpPr>
          <p:cNvPr id="716"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717" name="PlaceHolder 3"/>
          <p:cNvSpPr>
            <a:spLocks noGrp="1"/>
          </p:cNvSpPr>
          <p:nvPr>
            <p:ph type="sldNum" idx="50"/>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n-US" sz="900" spc="-1" strike="noStrike">
                <a:solidFill>
                  <a:schemeClr val="dk1"/>
                </a:solidFill>
                <a:latin typeface="+mn-lt"/>
                <a:ea typeface="+mn-ea"/>
              </a:defRPr>
            </a:lvl1pPr>
          </a:lstStyle>
          <a:p>
            <a:pPr indent="0" algn="r" defTabSz="914400">
              <a:lnSpc>
                <a:spcPct val="100000"/>
              </a:lnSpc>
              <a:buNone/>
            </a:pPr>
            <a:fld id="{47F78412-A0E7-440E-A2F2-7B443258CA48}" type="slidenum">
              <a:rPr b="0" lang="en-U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8" name="PlaceHolder 1"/>
          <p:cNvSpPr>
            <a:spLocks noGrp="1"/>
          </p:cNvSpPr>
          <p:nvPr>
            <p:ph type="sldImg"/>
          </p:nvPr>
        </p:nvSpPr>
        <p:spPr>
          <a:xfrm>
            <a:off x="104760" y="739800"/>
            <a:ext cx="6587640" cy="3704760"/>
          </a:xfrm>
          <a:prstGeom prst="rect">
            <a:avLst/>
          </a:prstGeom>
          <a:ln w="0">
            <a:noFill/>
          </a:ln>
        </p:spPr>
      </p:sp>
      <p:sp>
        <p:nvSpPr>
          <p:cNvPr id="719"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720" name="PlaceHolder 3"/>
          <p:cNvSpPr>
            <a:spLocks noGrp="1"/>
          </p:cNvSpPr>
          <p:nvPr>
            <p:ph type="hdr"/>
          </p:nvPr>
        </p:nvSpPr>
        <p:spPr>
          <a:xfrm>
            <a:off x="0" y="0"/>
            <a:ext cx="2944800" cy="493560"/>
          </a:xfrm>
          <a:prstGeom prst="rect">
            <a:avLst/>
          </a:prstGeom>
          <a:noFill/>
          <a:ln w="0">
            <a:noFill/>
          </a:ln>
        </p:spPr>
        <p:txBody>
          <a:bodyPr lIns="65520" rIns="65520" tIns="32760" bIns="32760" anchor="t">
            <a:noAutofit/>
          </a:bodyPr>
          <a:p>
            <a:pPr indent="0">
              <a:buNone/>
            </a:pPr>
            <a:endParaRPr b="0" lang="es-ES" sz="900" spc="-1" strike="noStrike">
              <a:solidFill>
                <a:schemeClr val="dk1"/>
              </a:solidFill>
              <a:latin typeface="+mn-lt"/>
              <a:ea typeface="+mn-ea"/>
            </a:endParaRPr>
          </a:p>
        </p:txBody>
      </p:sp>
      <p:sp>
        <p:nvSpPr>
          <p:cNvPr id="721" name="PlaceHolder 4"/>
          <p:cNvSpPr>
            <a:spLocks noGrp="1"/>
          </p:cNvSpPr>
          <p:nvPr>
            <p:ph type="sldNum" idx="51"/>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s-ES" sz="900" spc="-1" strike="noStrike">
                <a:solidFill>
                  <a:schemeClr val="dk1"/>
                </a:solidFill>
                <a:latin typeface="+mn-lt"/>
                <a:ea typeface="+mn-ea"/>
              </a:defRPr>
            </a:lvl1pPr>
          </a:lstStyle>
          <a:p>
            <a:pPr indent="0" algn="r" defTabSz="914400">
              <a:lnSpc>
                <a:spcPct val="100000"/>
              </a:lnSpc>
              <a:buNone/>
            </a:pPr>
            <a:fld id="{DC94D956-CBE3-47EE-8692-7AB3B90C968D}" type="slidenum">
              <a:rPr b="0" lang="es-E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2" name="PlaceHolder 1"/>
          <p:cNvSpPr>
            <a:spLocks noGrp="1"/>
          </p:cNvSpPr>
          <p:nvPr>
            <p:ph type="sldImg"/>
          </p:nvPr>
        </p:nvSpPr>
        <p:spPr>
          <a:xfrm>
            <a:off x="104760" y="739800"/>
            <a:ext cx="6587640" cy="3704760"/>
          </a:xfrm>
          <a:prstGeom prst="rect">
            <a:avLst/>
          </a:prstGeom>
          <a:ln w="0">
            <a:noFill/>
          </a:ln>
        </p:spPr>
      </p:sp>
      <p:sp>
        <p:nvSpPr>
          <p:cNvPr id="723"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724" name="PlaceHolder 3"/>
          <p:cNvSpPr>
            <a:spLocks noGrp="1"/>
          </p:cNvSpPr>
          <p:nvPr>
            <p:ph type="hdr"/>
          </p:nvPr>
        </p:nvSpPr>
        <p:spPr>
          <a:xfrm>
            <a:off x="0" y="0"/>
            <a:ext cx="2944800" cy="493560"/>
          </a:xfrm>
          <a:prstGeom prst="rect">
            <a:avLst/>
          </a:prstGeom>
          <a:noFill/>
          <a:ln w="0">
            <a:noFill/>
          </a:ln>
        </p:spPr>
        <p:txBody>
          <a:bodyPr lIns="65520" rIns="65520" tIns="32760" bIns="32760" anchor="t">
            <a:noAutofit/>
          </a:bodyPr>
          <a:p>
            <a:pPr indent="0">
              <a:buNone/>
            </a:pPr>
            <a:endParaRPr b="0" lang="es-ES" sz="900" spc="-1" strike="noStrike">
              <a:solidFill>
                <a:schemeClr val="dk1"/>
              </a:solidFill>
              <a:latin typeface="+mn-lt"/>
              <a:ea typeface="+mn-ea"/>
            </a:endParaRPr>
          </a:p>
        </p:txBody>
      </p:sp>
      <p:sp>
        <p:nvSpPr>
          <p:cNvPr id="725" name="PlaceHolder 4"/>
          <p:cNvSpPr>
            <a:spLocks noGrp="1"/>
          </p:cNvSpPr>
          <p:nvPr>
            <p:ph type="sldNum" idx="52"/>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s-ES" sz="900" spc="-1" strike="noStrike">
                <a:solidFill>
                  <a:schemeClr val="dk1"/>
                </a:solidFill>
                <a:latin typeface="+mn-lt"/>
                <a:ea typeface="+mn-ea"/>
              </a:defRPr>
            </a:lvl1pPr>
          </a:lstStyle>
          <a:p>
            <a:pPr indent="0" algn="r" defTabSz="914400">
              <a:lnSpc>
                <a:spcPct val="100000"/>
              </a:lnSpc>
              <a:buNone/>
            </a:pPr>
            <a:fld id="{18900E2F-168F-4EAC-B4EC-DC5CA9FABB9C}" type="slidenum">
              <a:rPr b="0" lang="es-E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PlaceHolder 1"/>
          <p:cNvSpPr>
            <a:spLocks noGrp="1"/>
          </p:cNvSpPr>
          <p:nvPr>
            <p:ph type="sldImg"/>
          </p:nvPr>
        </p:nvSpPr>
        <p:spPr>
          <a:xfrm>
            <a:off x="104760" y="739800"/>
            <a:ext cx="6587640" cy="3704760"/>
          </a:xfrm>
          <a:prstGeom prst="rect">
            <a:avLst/>
          </a:prstGeom>
          <a:ln w="0">
            <a:noFill/>
          </a:ln>
        </p:spPr>
      </p:sp>
      <p:sp>
        <p:nvSpPr>
          <p:cNvPr id="727"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728" name="PlaceHolder 3"/>
          <p:cNvSpPr>
            <a:spLocks noGrp="1"/>
          </p:cNvSpPr>
          <p:nvPr>
            <p:ph type="hdr"/>
          </p:nvPr>
        </p:nvSpPr>
        <p:spPr>
          <a:xfrm>
            <a:off x="0" y="0"/>
            <a:ext cx="2944800" cy="493560"/>
          </a:xfrm>
          <a:prstGeom prst="rect">
            <a:avLst/>
          </a:prstGeom>
          <a:noFill/>
          <a:ln w="0">
            <a:noFill/>
          </a:ln>
        </p:spPr>
        <p:txBody>
          <a:bodyPr lIns="65520" rIns="65520" tIns="32760" bIns="32760" anchor="t">
            <a:noAutofit/>
          </a:bodyPr>
          <a:p>
            <a:pPr indent="0">
              <a:buNone/>
            </a:pPr>
            <a:endParaRPr b="0" lang="es-ES" sz="900" spc="-1" strike="noStrike">
              <a:solidFill>
                <a:schemeClr val="dk1"/>
              </a:solidFill>
              <a:latin typeface="+mn-lt"/>
              <a:ea typeface="+mn-ea"/>
            </a:endParaRPr>
          </a:p>
        </p:txBody>
      </p:sp>
      <p:sp>
        <p:nvSpPr>
          <p:cNvPr id="729" name="PlaceHolder 4"/>
          <p:cNvSpPr>
            <a:spLocks noGrp="1"/>
          </p:cNvSpPr>
          <p:nvPr>
            <p:ph type="sldNum" idx="53"/>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s-ES" sz="900" spc="-1" strike="noStrike">
                <a:solidFill>
                  <a:schemeClr val="dk1"/>
                </a:solidFill>
                <a:latin typeface="+mn-lt"/>
                <a:ea typeface="+mn-ea"/>
              </a:defRPr>
            </a:lvl1pPr>
          </a:lstStyle>
          <a:p>
            <a:pPr indent="0" algn="r" defTabSz="914400">
              <a:lnSpc>
                <a:spcPct val="100000"/>
              </a:lnSpc>
              <a:buNone/>
            </a:pPr>
            <a:fld id="{B087FF47-30B2-414A-8E98-AEEDE1A30E2E}" type="slidenum">
              <a:rPr b="0" lang="es-E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0" name="PlaceHolder 1"/>
          <p:cNvSpPr>
            <a:spLocks noGrp="1"/>
          </p:cNvSpPr>
          <p:nvPr>
            <p:ph type="sldImg"/>
          </p:nvPr>
        </p:nvSpPr>
        <p:spPr>
          <a:xfrm>
            <a:off x="104760" y="739800"/>
            <a:ext cx="6587640" cy="3704760"/>
          </a:xfrm>
          <a:prstGeom prst="rect">
            <a:avLst/>
          </a:prstGeom>
          <a:ln w="0">
            <a:noFill/>
          </a:ln>
        </p:spPr>
      </p:sp>
      <p:sp>
        <p:nvSpPr>
          <p:cNvPr id="731"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732" name="PlaceHolder 3"/>
          <p:cNvSpPr>
            <a:spLocks noGrp="1"/>
          </p:cNvSpPr>
          <p:nvPr>
            <p:ph type="hdr"/>
          </p:nvPr>
        </p:nvSpPr>
        <p:spPr>
          <a:xfrm>
            <a:off x="0" y="0"/>
            <a:ext cx="2944800" cy="493560"/>
          </a:xfrm>
          <a:prstGeom prst="rect">
            <a:avLst/>
          </a:prstGeom>
          <a:noFill/>
          <a:ln w="0">
            <a:noFill/>
          </a:ln>
        </p:spPr>
        <p:txBody>
          <a:bodyPr lIns="65520" rIns="65520" tIns="32760" bIns="32760" anchor="t">
            <a:noAutofit/>
          </a:bodyPr>
          <a:p>
            <a:pPr indent="0">
              <a:buNone/>
            </a:pPr>
            <a:endParaRPr b="0" lang="es-ES" sz="900" spc="-1" strike="noStrike">
              <a:solidFill>
                <a:schemeClr val="dk1"/>
              </a:solidFill>
              <a:latin typeface="+mn-lt"/>
              <a:ea typeface="+mn-ea"/>
            </a:endParaRPr>
          </a:p>
        </p:txBody>
      </p:sp>
      <p:sp>
        <p:nvSpPr>
          <p:cNvPr id="733" name="PlaceHolder 4"/>
          <p:cNvSpPr>
            <a:spLocks noGrp="1"/>
          </p:cNvSpPr>
          <p:nvPr>
            <p:ph type="sldNum" idx="54"/>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s-ES" sz="900" spc="-1" strike="noStrike">
                <a:solidFill>
                  <a:schemeClr val="dk1"/>
                </a:solidFill>
                <a:latin typeface="+mn-lt"/>
                <a:ea typeface="+mn-ea"/>
              </a:defRPr>
            </a:lvl1pPr>
          </a:lstStyle>
          <a:p>
            <a:pPr indent="0" algn="r" defTabSz="914400">
              <a:lnSpc>
                <a:spcPct val="100000"/>
              </a:lnSpc>
              <a:buNone/>
            </a:pPr>
            <a:fld id="{48D20E5B-8A8C-4931-999E-C8F6DF7C1559}" type="slidenum">
              <a:rPr b="0" lang="es-E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PlaceHolder 1"/>
          <p:cNvSpPr>
            <a:spLocks noGrp="1"/>
          </p:cNvSpPr>
          <p:nvPr>
            <p:ph type="sldImg"/>
          </p:nvPr>
        </p:nvSpPr>
        <p:spPr>
          <a:xfrm>
            <a:off x="104760" y="739800"/>
            <a:ext cx="6587640" cy="3704760"/>
          </a:xfrm>
          <a:prstGeom prst="rect">
            <a:avLst/>
          </a:prstGeom>
          <a:ln w="0">
            <a:noFill/>
          </a:ln>
        </p:spPr>
      </p:sp>
      <p:sp>
        <p:nvSpPr>
          <p:cNvPr id="663"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664" name="PlaceHolder 3"/>
          <p:cNvSpPr>
            <a:spLocks noGrp="1"/>
          </p:cNvSpPr>
          <p:nvPr>
            <p:ph type="sldNum" idx="42"/>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n-US" sz="900" spc="-1" strike="noStrike">
                <a:solidFill>
                  <a:schemeClr val="dk1"/>
                </a:solidFill>
                <a:latin typeface="+mn-lt"/>
                <a:ea typeface="+mn-ea"/>
              </a:defRPr>
            </a:lvl1pPr>
          </a:lstStyle>
          <a:p>
            <a:pPr indent="0" algn="r" defTabSz="914400">
              <a:lnSpc>
                <a:spcPct val="100000"/>
              </a:lnSpc>
              <a:buNone/>
            </a:pPr>
            <a:fld id="{A04653F1-97C9-4245-ABB2-28EDFA09A02B}" type="slidenum">
              <a:rPr b="0" lang="en-U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
        <p:nvSpPr>
          <p:cNvPr id="665" name="PlaceHolder 4"/>
          <p:cNvSpPr>
            <a:spLocks noGrp="1"/>
          </p:cNvSpPr>
          <p:nvPr>
            <p:ph type="hdr"/>
          </p:nvPr>
        </p:nvSpPr>
        <p:spPr>
          <a:xfrm>
            <a:off x="0" y="0"/>
            <a:ext cx="2944800" cy="493560"/>
          </a:xfrm>
          <a:prstGeom prst="rect">
            <a:avLst/>
          </a:prstGeom>
          <a:noFill/>
          <a:ln w="0">
            <a:noFill/>
          </a:ln>
        </p:spPr>
        <p:txBody>
          <a:bodyPr lIns="65520" rIns="65520" tIns="32760" bIns="32760" anchor="t">
            <a:noAutofit/>
          </a:bodyPr>
          <a:p>
            <a:pPr indent="0">
              <a:buNone/>
            </a:pPr>
            <a:endParaRPr b="0" lang="es-ES" sz="900" spc="-1" strike="noStrike">
              <a:solidFill>
                <a:schemeClr val="dk1"/>
              </a:solidFill>
              <a:latin typeface="+mn-lt"/>
              <a:ea typeface="+mn-ea"/>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PlaceHolder 1"/>
          <p:cNvSpPr>
            <a:spLocks noGrp="1"/>
          </p:cNvSpPr>
          <p:nvPr>
            <p:ph type="sldImg"/>
          </p:nvPr>
        </p:nvSpPr>
        <p:spPr>
          <a:xfrm>
            <a:off x="104760" y="739800"/>
            <a:ext cx="6587640" cy="3704760"/>
          </a:xfrm>
          <a:prstGeom prst="rect">
            <a:avLst/>
          </a:prstGeom>
          <a:ln w="0">
            <a:noFill/>
          </a:ln>
        </p:spPr>
      </p:sp>
      <p:sp>
        <p:nvSpPr>
          <p:cNvPr id="667"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668" name="PlaceHolder 3"/>
          <p:cNvSpPr>
            <a:spLocks noGrp="1"/>
          </p:cNvSpPr>
          <p:nvPr>
            <p:ph type="hdr"/>
          </p:nvPr>
        </p:nvSpPr>
        <p:spPr>
          <a:xfrm>
            <a:off x="0" y="0"/>
            <a:ext cx="2944800" cy="493560"/>
          </a:xfrm>
          <a:prstGeom prst="rect">
            <a:avLst/>
          </a:prstGeom>
          <a:noFill/>
          <a:ln w="0">
            <a:noFill/>
          </a:ln>
        </p:spPr>
        <p:txBody>
          <a:bodyPr lIns="65520" rIns="65520" tIns="32760" bIns="32760" anchor="t">
            <a:noAutofit/>
          </a:bodyPr>
          <a:p>
            <a:pPr indent="0">
              <a:buNone/>
            </a:pPr>
            <a:endParaRPr b="0" lang="es-ES" sz="900" spc="-1" strike="noStrike">
              <a:solidFill>
                <a:schemeClr val="dk1"/>
              </a:solidFill>
              <a:latin typeface="+mn-lt"/>
              <a:ea typeface="+mn-ea"/>
            </a:endParaRPr>
          </a:p>
        </p:txBody>
      </p:sp>
      <p:sp>
        <p:nvSpPr>
          <p:cNvPr id="669" name="PlaceHolder 4"/>
          <p:cNvSpPr>
            <a:spLocks noGrp="1"/>
          </p:cNvSpPr>
          <p:nvPr>
            <p:ph type="sldNum" idx="43"/>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s-ES" sz="900" spc="-1" strike="noStrike">
                <a:solidFill>
                  <a:schemeClr val="dk1"/>
                </a:solidFill>
                <a:latin typeface="+mn-lt"/>
                <a:ea typeface="+mn-ea"/>
              </a:defRPr>
            </a:lvl1pPr>
          </a:lstStyle>
          <a:p>
            <a:pPr indent="0" algn="r" defTabSz="914400">
              <a:lnSpc>
                <a:spcPct val="100000"/>
              </a:lnSpc>
              <a:buNone/>
            </a:pPr>
            <a:fld id="{80DB29AC-3023-4749-8F80-973A42F18A29}" type="slidenum">
              <a:rPr b="0" lang="es-E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PlaceHolder 1"/>
          <p:cNvSpPr>
            <a:spLocks noGrp="1"/>
          </p:cNvSpPr>
          <p:nvPr>
            <p:ph type="sldImg"/>
          </p:nvPr>
        </p:nvSpPr>
        <p:spPr>
          <a:xfrm>
            <a:off x="104760" y="739800"/>
            <a:ext cx="6587640" cy="3704760"/>
          </a:xfrm>
          <a:prstGeom prst="rect">
            <a:avLst/>
          </a:prstGeom>
          <a:ln w="0">
            <a:noFill/>
          </a:ln>
        </p:spPr>
      </p:sp>
      <p:sp>
        <p:nvSpPr>
          <p:cNvPr id="671"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672" name="PlaceHolder 3"/>
          <p:cNvSpPr>
            <a:spLocks noGrp="1"/>
          </p:cNvSpPr>
          <p:nvPr>
            <p:ph type="hdr"/>
          </p:nvPr>
        </p:nvSpPr>
        <p:spPr>
          <a:xfrm>
            <a:off x="0" y="0"/>
            <a:ext cx="2944800" cy="493560"/>
          </a:xfrm>
          <a:prstGeom prst="rect">
            <a:avLst/>
          </a:prstGeom>
          <a:noFill/>
          <a:ln w="0">
            <a:noFill/>
          </a:ln>
        </p:spPr>
        <p:txBody>
          <a:bodyPr lIns="65520" rIns="65520" tIns="32760" bIns="32760" anchor="t">
            <a:noAutofit/>
          </a:bodyPr>
          <a:p>
            <a:pPr indent="0">
              <a:buNone/>
            </a:pPr>
            <a:endParaRPr b="0" lang="es-ES" sz="900" spc="-1" strike="noStrike">
              <a:solidFill>
                <a:schemeClr val="dk1"/>
              </a:solidFill>
              <a:latin typeface="+mn-lt"/>
              <a:ea typeface="+mn-ea"/>
            </a:endParaRPr>
          </a:p>
        </p:txBody>
      </p:sp>
      <p:sp>
        <p:nvSpPr>
          <p:cNvPr id="673" name="PlaceHolder 4"/>
          <p:cNvSpPr>
            <a:spLocks noGrp="1"/>
          </p:cNvSpPr>
          <p:nvPr>
            <p:ph type="sldNum" idx="44"/>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s-ES" sz="900" spc="-1" strike="noStrike">
                <a:solidFill>
                  <a:schemeClr val="dk1"/>
                </a:solidFill>
                <a:latin typeface="+mn-lt"/>
                <a:ea typeface="+mn-ea"/>
              </a:defRPr>
            </a:lvl1pPr>
          </a:lstStyle>
          <a:p>
            <a:pPr indent="0" algn="r" defTabSz="914400">
              <a:lnSpc>
                <a:spcPct val="100000"/>
              </a:lnSpc>
              <a:buNone/>
            </a:pPr>
            <a:fld id="{818CAED4-6999-4B8D-8DB1-6F8A35A7EFD3}" type="slidenum">
              <a:rPr b="0" lang="es-E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PlaceHolder 1"/>
          <p:cNvSpPr>
            <a:spLocks noGrp="1"/>
          </p:cNvSpPr>
          <p:nvPr>
            <p:ph type="sldImg"/>
          </p:nvPr>
        </p:nvSpPr>
        <p:spPr>
          <a:xfrm>
            <a:off x="104760" y="739800"/>
            <a:ext cx="6587640" cy="3704760"/>
          </a:xfrm>
          <a:prstGeom prst="rect">
            <a:avLst/>
          </a:prstGeom>
          <a:ln w="0">
            <a:noFill/>
          </a:ln>
        </p:spPr>
      </p:sp>
      <p:sp>
        <p:nvSpPr>
          <p:cNvPr id="675"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676" name="PlaceHolder 3"/>
          <p:cNvSpPr>
            <a:spLocks noGrp="1"/>
          </p:cNvSpPr>
          <p:nvPr>
            <p:ph type="hdr"/>
          </p:nvPr>
        </p:nvSpPr>
        <p:spPr>
          <a:xfrm>
            <a:off x="0" y="0"/>
            <a:ext cx="2944800" cy="493560"/>
          </a:xfrm>
          <a:prstGeom prst="rect">
            <a:avLst/>
          </a:prstGeom>
          <a:noFill/>
          <a:ln w="0">
            <a:noFill/>
          </a:ln>
        </p:spPr>
        <p:txBody>
          <a:bodyPr lIns="65520" rIns="65520" tIns="32760" bIns="32760" anchor="t">
            <a:noAutofit/>
          </a:bodyPr>
          <a:p>
            <a:pPr indent="0">
              <a:buNone/>
            </a:pPr>
            <a:endParaRPr b="0" lang="es-ES" sz="900" spc="-1" strike="noStrike">
              <a:solidFill>
                <a:schemeClr val="dk1"/>
              </a:solidFill>
              <a:latin typeface="+mn-lt"/>
              <a:ea typeface="+mn-ea"/>
            </a:endParaRPr>
          </a:p>
        </p:txBody>
      </p:sp>
      <p:sp>
        <p:nvSpPr>
          <p:cNvPr id="677" name="PlaceHolder 4"/>
          <p:cNvSpPr>
            <a:spLocks noGrp="1"/>
          </p:cNvSpPr>
          <p:nvPr>
            <p:ph type="sldNum" idx="45"/>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s-ES" sz="900" spc="-1" strike="noStrike">
                <a:solidFill>
                  <a:schemeClr val="dk1"/>
                </a:solidFill>
                <a:latin typeface="+mn-lt"/>
                <a:ea typeface="+mn-ea"/>
              </a:defRPr>
            </a:lvl1pPr>
          </a:lstStyle>
          <a:p>
            <a:pPr indent="0" algn="r" defTabSz="914400">
              <a:lnSpc>
                <a:spcPct val="100000"/>
              </a:lnSpc>
              <a:buNone/>
            </a:pPr>
            <a:fld id="{7FC05447-9F3D-4EF2-BE63-7912366A1AF1}" type="slidenum">
              <a:rPr b="0" lang="es-E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PlaceHolder 1"/>
          <p:cNvSpPr>
            <a:spLocks noGrp="1"/>
          </p:cNvSpPr>
          <p:nvPr>
            <p:ph type="sldImg"/>
          </p:nvPr>
        </p:nvSpPr>
        <p:spPr>
          <a:xfrm>
            <a:off x="104760" y="739800"/>
            <a:ext cx="6587640" cy="3704760"/>
          </a:xfrm>
          <a:prstGeom prst="rect">
            <a:avLst/>
          </a:prstGeom>
          <a:ln w="0">
            <a:noFill/>
          </a:ln>
        </p:spPr>
      </p:sp>
      <p:sp>
        <p:nvSpPr>
          <p:cNvPr id="679" name="PlaceHolder 2"/>
          <p:cNvSpPr>
            <a:spLocks noGrp="1"/>
          </p:cNvSpPr>
          <p:nvPr>
            <p:ph type="body"/>
          </p:nvPr>
        </p:nvSpPr>
        <p:spPr>
          <a:xfrm>
            <a:off x="679320" y="4690080"/>
            <a:ext cx="5438880" cy="4442040"/>
          </a:xfrm>
          <a:prstGeom prst="rect">
            <a:avLst/>
          </a:prstGeom>
          <a:noFill/>
          <a:ln w="0">
            <a:noFill/>
          </a:ln>
        </p:spPr>
        <p:txBody>
          <a:bodyPr lIns="65520" rIns="65520" tIns="32760" bIns="32760" anchor="t">
            <a:noAutofit/>
          </a:bodyPr>
          <a:p>
            <a:pPr marL="216000" indent="-216000">
              <a:buNone/>
            </a:pPr>
            <a:endParaRPr b="0" lang="es-ES" sz="1800" spc="-1" strike="noStrike">
              <a:solidFill>
                <a:srgbClr val="000000"/>
              </a:solidFill>
              <a:latin typeface="Arial"/>
            </a:endParaRPr>
          </a:p>
        </p:txBody>
      </p:sp>
      <p:sp>
        <p:nvSpPr>
          <p:cNvPr id="680" name="PlaceHolder 3"/>
          <p:cNvSpPr>
            <a:spLocks noGrp="1"/>
          </p:cNvSpPr>
          <p:nvPr>
            <p:ph type="hdr"/>
          </p:nvPr>
        </p:nvSpPr>
        <p:spPr>
          <a:xfrm>
            <a:off x="0" y="0"/>
            <a:ext cx="2944800" cy="493560"/>
          </a:xfrm>
          <a:prstGeom prst="rect">
            <a:avLst/>
          </a:prstGeom>
          <a:noFill/>
          <a:ln w="0">
            <a:noFill/>
          </a:ln>
        </p:spPr>
        <p:txBody>
          <a:bodyPr lIns="65520" rIns="65520" tIns="32760" bIns="32760" anchor="t">
            <a:noAutofit/>
          </a:bodyPr>
          <a:p>
            <a:pPr indent="0">
              <a:buNone/>
            </a:pPr>
            <a:endParaRPr b="0" lang="es-ES" sz="900" spc="-1" strike="noStrike">
              <a:solidFill>
                <a:schemeClr val="dk1"/>
              </a:solidFill>
              <a:latin typeface="+mn-lt"/>
              <a:ea typeface="+mn-ea"/>
            </a:endParaRPr>
          </a:p>
        </p:txBody>
      </p:sp>
      <p:sp>
        <p:nvSpPr>
          <p:cNvPr id="681" name="PlaceHolder 4"/>
          <p:cNvSpPr>
            <a:spLocks noGrp="1"/>
          </p:cNvSpPr>
          <p:nvPr>
            <p:ph type="sldNum" idx="46"/>
          </p:nvPr>
        </p:nvSpPr>
        <p:spPr>
          <a:xfrm>
            <a:off x="3849840" y="9377640"/>
            <a:ext cx="2946240" cy="492480"/>
          </a:xfrm>
          <a:prstGeom prst="rect">
            <a:avLst/>
          </a:prstGeom>
          <a:noFill/>
          <a:ln w="0">
            <a:noFill/>
          </a:ln>
        </p:spPr>
        <p:txBody>
          <a:bodyPr lIns="65520" rIns="65520" tIns="32760" bIns="32760" anchor="b">
            <a:noAutofit/>
          </a:bodyPr>
          <a:lstStyle>
            <a:lvl1pPr indent="0" algn="r" defTabSz="914400">
              <a:lnSpc>
                <a:spcPct val="100000"/>
              </a:lnSpc>
              <a:buNone/>
              <a:defRPr b="0" lang="es-ES" sz="900" spc="-1" strike="noStrike">
                <a:solidFill>
                  <a:schemeClr val="dk1"/>
                </a:solidFill>
                <a:latin typeface="+mn-lt"/>
                <a:ea typeface="+mn-ea"/>
              </a:defRPr>
            </a:lvl1pPr>
          </a:lstStyle>
          <a:p>
            <a:pPr indent="0" algn="r" defTabSz="914400">
              <a:lnSpc>
                <a:spcPct val="100000"/>
              </a:lnSpc>
              <a:buNone/>
            </a:pPr>
            <a:fld id="{934070E0-D896-4E1D-975A-FA0272E9835D}" type="slidenum">
              <a:rPr b="0" lang="es-ES" sz="900" spc="-1" strike="noStrike">
                <a:solidFill>
                  <a:schemeClr val="dk1"/>
                </a:solidFill>
                <a:latin typeface="+mn-lt"/>
                <a:ea typeface="+mn-ea"/>
              </a:rPr>
              <a:t>&lt;número&gt;</a:t>
            </a:fld>
            <a:endParaRPr b="0" lang="es-ES" sz="9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PlaceHolder 1"/>
          <p:cNvSpPr>
            <a:spLocks noGrp="1"/>
          </p:cNvSpPr>
          <p:nvPr>
            <p:ph type="sldImg"/>
          </p:nvPr>
        </p:nvSpPr>
        <p:spPr>
          <a:xfrm>
            <a:off x="108000" y="739800"/>
            <a:ext cx="6581520" cy="3701520"/>
          </a:xfrm>
          <a:prstGeom prst="rect">
            <a:avLst/>
          </a:prstGeom>
          <a:ln w="0">
            <a:noFill/>
          </a:ln>
        </p:spPr>
      </p:sp>
      <p:sp>
        <p:nvSpPr>
          <p:cNvPr id="683" name="PlaceHolder 2"/>
          <p:cNvSpPr>
            <a:spLocks noGrp="1"/>
          </p:cNvSpPr>
          <p:nvPr>
            <p:ph type="body"/>
          </p:nvPr>
        </p:nvSpPr>
        <p:spPr>
          <a:xfrm>
            <a:off x="679320" y="4690080"/>
            <a:ext cx="5438520" cy="4441680"/>
          </a:xfrm>
          <a:prstGeom prst="rect">
            <a:avLst/>
          </a:prstGeom>
          <a:noFill/>
          <a:ln w="0">
            <a:noFill/>
          </a:ln>
        </p:spPr>
        <p:txBody>
          <a:bodyPr lIns="0" rIns="0" tIns="0" bIns="0" anchor="t">
            <a:noAutofit/>
          </a:bodyPr>
          <a:p>
            <a:pPr marL="216000" indent="-216000">
              <a:buNone/>
            </a:pPr>
            <a:endParaRPr b="0" lang="es-ES" sz="1800" spc="-1" strike="noStrike">
              <a:solidFill>
                <a:srgbClr val="000000"/>
              </a:solidFill>
              <a:latin typeface="Arial"/>
            </a:endParaRPr>
          </a:p>
        </p:txBody>
      </p:sp>
      <p:sp>
        <p:nvSpPr>
          <p:cNvPr id="684" name="CustomShape 3"/>
          <p:cNvSpPr/>
          <p:nvPr/>
        </p:nvSpPr>
        <p:spPr>
          <a:xfrm>
            <a:off x="3849840" y="9377640"/>
            <a:ext cx="2945520" cy="491760"/>
          </a:xfrm>
          <a:prstGeom prst="rect">
            <a:avLst/>
          </a:prstGeom>
          <a:noFill/>
          <a:ln w="0">
            <a:noFill/>
          </a:ln>
        </p:spPr>
        <p:style>
          <a:lnRef idx="0"/>
          <a:fillRef idx="0"/>
          <a:effectRef idx="0"/>
          <a:fontRef idx="minor"/>
        </p:style>
        <p:txBody>
          <a:bodyPr lIns="65520" rIns="65520" tIns="32760" bIns="32760" anchor="b">
            <a:noAutofit/>
          </a:bodyPr>
          <a:p>
            <a:pPr algn="r" defTabSz="914400">
              <a:lnSpc>
                <a:spcPct val="100000"/>
              </a:lnSpc>
            </a:pPr>
            <a:fld id="{4A8C6763-1660-4EF6-A4DF-D3C8D4C26677}" type="slidenum">
              <a:rPr b="0" lang="en-US" sz="900" spc="-1" strike="noStrike">
                <a:solidFill>
                  <a:srgbClr val="000000"/>
                </a:solidFill>
                <a:latin typeface="+mn-lt"/>
                <a:ea typeface="+mn-ea"/>
              </a:rPr>
              <a:t>&lt;número&gt;</a:t>
            </a:fld>
            <a:endParaRPr b="0" lang="es-ES" sz="900" spc="-1" strike="noStrike">
              <a:solidFill>
                <a:srgbClr val="000000"/>
              </a:solidFill>
              <a:latin typeface="Arial"/>
            </a:endParaRPr>
          </a:p>
        </p:txBody>
      </p:sp>
      <p:sp>
        <p:nvSpPr>
          <p:cNvPr id="685" name="CustomShape 4"/>
          <p:cNvSpPr/>
          <p:nvPr/>
        </p:nvSpPr>
        <p:spPr>
          <a:xfrm>
            <a:off x="0" y="0"/>
            <a:ext cx="2944080" cy="493200"/>
          </a:xfrm>
          <a:prstGeom prst="rect">
            <a:avLst/>
          </a:prstGeom>
          <a:no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PlaceHolder 1"/>
          <p:cNvSpPr>
            <a:spLocks noGrp="1"/>
          </p:cNvSpPr>
          <p:nvPr>
            <p:ph type="sldImg"/>
          </p:nvPr>
        </p:nvSpPr>
        <p:spPr>
          <a:xfrm>
            <a:off x="108000" y="739800"/>
            <a:ext cx="6581520" cy="3701520"/>
          </a:xfrm>
          <a:prstGeom prst="rect">
            <a:avLst/>
          </a:prstGeom>
          <a:ln w="0">
            <a:noFill/>
          </a:ln>
        </p:spPr>
      </p:sp>
      <p:sp>
        <p:nvSpPr>
          <p:cNvPr id="687" name="PlaceHolder 2"/>
          <p:cNvSpPr>
            <a:spLocks noGrp="1"/>
          </p:cNvSpPr>
          <p:nvPr>
            <p:ph type="body"/>
          </p:nvPr>
        </p:nvSpPr>
        <p:spPr>
          <a:xfrm>
            <a:off x="679320" y="4690080"/>
            <a:ext cx="5438520" cy="4441680"/>
          </a:xfrm>
          <a:prstGeom prst="rect">
            <a:avLst/>
          </a:prstGeom>
          <a:noFill/>
          <a:ln w="0">
            <a:noFill/>
          </a:ln>
        </p:spPr>
        <p:txBody>
          <a:bodyPr lIns="0" rIns="0" tIns="0" bIns="0" anchor="t">
            <a:noAutofit/>
          </a:bodyPr>
          <a:p>
            <a:pPr marL="216000" indent="-216000">
              <a:buNone/>
            </a:pPr>
            <a:endParaRPr b="0" lang="es-ES" sz="1800" spc="-1" strike="noStrike">
              <a:solidFill>
                <a:srgbClr val="000000"/>
              </a:solidFill>
              <a:latin typeface="Arial"/>
            </a:endParaRPr>
          </a:p>
        </p:txBody>
      </p:sp>
      <p:sp>
        <p:nvSpPr>
          <p:cNvPr id="688" name="CustomShape 3"/>
          <p:cNvSpPr/>
          <p:nvPr/>
        </p:nvSpPr>
        <p:spPr>
          <a:xfrm>
            <a:off x="3849840" y="9377640"/>
            <a:ext cx="2945520" cy="491760"/>
          </a:xfrm>
          <a:prstGeom prst="rect">
            <a:avLst/>
          </a:prstGeom>
          <a:noFill/>
          <a:ln w="0">
            <a:noFill/>
          </a:ln>
        </p:spPr>
        <p:style>
          <a:lnRef idx="0"/>
          <a:fillRef idx="0"/>
          <a:effectRef idx="0"/>
          <a:fontRef idx="minor"/>
        </p:style>
        <p:txBody>
          <a:bodyPr lIns="65520" rIns="65520" tIns="32760" bIns="32760" anchor="b">
            <a:noAutofit/>
          </a:bodyPr>
          <a:p>
            <a:pPr algn="r" defTabSz="914400">
              <a:lnSpc>
                <a:spcPct val="100000"/>
              </a:lnSpc>
            </a:pPr>
            <a:fld id="{F802CE2B-7C5A-467B-9C30-D9234B4AACDF}" type="slidenum">
              <a:rPr b="0" lang="en-US" sz="900" spc="-1" strike="noStrike">
                <a:solidFill>
                  <a:srgbClr val="000000"/>
                </a:solidFill>
                <a:latin typeface="+mn-lt"/>
                <a:ea typeface="+mn-ea"/>
              </a:rPr>
              <a:t>&lt;número&gt;</a:t>
            </a:fld>
            <a:endParaRPr b="0" lang="es-ES" sz="900" spc="-1" strike="noStrike">
              <a:solidFill>
                <a:srgbClr val="000000"/>
              </a:solidFill>
              <a:latin typeface="Arial"/>
            </a:endParaRPr>
          </a:p>
        </p:txBody>
      </p:sp>
      <p:sp>
        <p:nvSpPr>
          <p:cNvPr id="689" name="CustomShape 4"/>
          <p:cNvSpPr/>
          <p:nvPr/>
        </p:nvSpPr>
        <p:spPr>
          <a:xfrm>
            <a:off x="0" y="0"/>
            <a:ext cx="2944080" cy="493200"/>
          </a:xfrm>
          <a:prstGeom prst="rect">
            <a:avLst/>
          </a:prstGeom>
          <a:no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a de título">
    <p:spTree>
      <p:nvGrpSpPr>
        <p:cNvPr id="1" name=""/>
        <p:cNvGrpSpPr/>
        <p:nvPr/>
      </p:nvGrpSpPr>
      <p:grpSpPr>
        <a:xfrm>
          <a:off x="0" y="0"/>
          <a:ext cx="0" cy="0"/>
          <a:chOff x="0" y="0"/>
          <a:chExt cx="0" cy="0"/>
        </a:xfrm>
      </p:grpSpPr>
      <p:sp>
        <p:nvSpPr>
          <p:cNvPr id="1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buNone/>
            </a:pPr>
            <a:endParaRPr b="0" lang="es-ES" sz="1800" spc="-1" strike="noStrike">
              <a:solidFill>
                <a:schemeClr val="dk1"/>
              </a:solidFill>
              <a:latin typeface="Trebuchet MS"/>
            </a:endParaRPr>
          </a:p>
        </p:txBody>
      </p:sp>
      <p:sp>
        <p:nvSpPr>
          <p:cNvPr id="13"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1F6FFE2-D5F6-4B52-AC0C-C38FEB4A81C3}" type="slidenum">
              <a:t>&lt;#&gt;</a:t>
            </a:fld>
          </a:p>
        </p:txBody>
      </p:sp>
      <p:sp>
        <p:nvSpPr>
          <p:cNvPr id="6" name="PlaceHolder 5"/>
          <p:cNvSpPr>
            <a:spLocks noGrp="1"/>
          </p:cNvSpPr>
          <p:nvPr>
            <p:ph type="dt" idx="1"/>
          </p:nvPr>
        </p:nvSpPr>
        <p:spPr/>
        <p:txBody>
          <a:bodyPr/>
          <a:p>
            <a:r>
              <a:rPr lang="es-E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os objetos">
    <p:spTree>
      <p:nvGrpSpPr>
        <p:cNvPr id="1" name=""/>
        <p:cNvGrpSpPr/>
        <p:nvPr/>
      </p:nvGrpSpPr>
      <p:grpSpPr>
        <a:xfrm>
          <a:off x="0" y="0"/>
          <a:ext cx="0" cy="0"/>
          <a:chOff x="0" y="0"/>
          <a:chExt cx="0" cy="0"/>
        </a:xfrm>
      </p:grpSpPr>
      <p:sp>
        <p:nvSpPr>
          <p:cNvPr id="9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buNone/>
            </a:pPr>
            <a:endParaRPr b="0" lang="es-ES" sz="1800" spc="-1" strike="noStrike">
              <a:solidFill>
                <a:schemeClr val="dk1"/>
              </a:solidFill>
              <a:latin typeface="Trebuchet MS"/>
            </a:endParaRPr>
          </a:p>
        </p:txBody>
      </p:sp>
      <p:sp>
        <p:nvSpPr>
          <p:cNvPr id="93"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pPr indent="0">
              <a:spcBef>
                <a:spcPts val="1417"/>
              </a:spcBef>
              <a:buNone/>
            </a:pPr>
            <a:endParaRPr b="0" lang="es-ES" sz="2640" spc="-1" strike="noStrike">
              <a:solidFill>
                <a:schemeClr val="dk1">
                  <a:lumMod val="75000"/>
                  <a:lumOff val="25000"/>
                </a:schemeClr>
              </a:solidFill>
              <a:latin typeface="Trebuchet MS"/>
            </a:endParaRPr>
          </a:p>
        </p:txBody>
      </p:sp>
      <p:sp>
        <p:nvSpPr>
          <p:cNvPr id="94"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pPr indent="0">
              <a:spcBef>
                <a:spcPts val="1417"/>
              </a:spcBef>
              <a:buNone/>
            </a:pPr>
            <a:endParaRPr b="0" lang="es-ES" sz="2640" spc="-1" strike="noStrike">
              <a:solidFill>
                <a:schemeClr val="dk1">
                  <a:lumMod val="75000"/>
                  <a:lumOff val="25000"/>
                </a:schemeClr>
              </a:solidFill>
              <a:latin typeface="Trebuchet MS"/>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6177E11F-2140-4C76-9745-82A2EB8F60B0}" type="slidenum">
              <a:t>&lt;#&gt;</a:t>
            </a:fld>
          </a:p>
        </p:txBody>
      </p:sp>
      <p:sp>
        <p:nvSpPr>
          <p:cNvPr id="7" name="PlaceHolder 6"/>
          <p:cNvSpPr>
            <a:spLocks noGrp="1"/>
          </p:cNvSpPr>
          <p:nvPr>
            <p:ph type="dt" idx="19"/>
          </p:nvPr>
        </p:nvSpPr>
        <p:spPr/>
        <p:txBody>
          <a:bodyPr/>
          <a:p>
            <a:r>
              <a:rPr lang="es-E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ación">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p>
            <a:r>
              <a:t>Footer</a:t>
            </a:r>
          </a:p>
        </p:txBody>
      </p:sp>
      <p:sp>
        <p:nvSpPr>
          <p:cNvPr id="3" name="PlaceHolder 2"/>
          <p:cNvSpPr>
            <a:spLocks noGrp="1"/>
          </p:cNvSpPr>
          <p:nvPr>
            <p:ph type="sldNum" idx="24"/>
          </p:nvPr>
        </p:nvSpPr>
        <p:spPr/>
        <p:txBody>
          <a:bodyPr/>
          <a:p>
            <a:fld id="{8B8DF7B8-4030-4516-9F32-C58500B03CE9}" type="slidenum">
              <a:t>&lt;#&gt;</a:t>
            </a:fld>
          </a:p>
        </p:txBody>
      </p:sp>
      <p:sp>
        <p:nvSpPr>
          <p:cNvPr id="4" name="PlaceHolder 3"/>
          <p:cNvSpPr>
            <a:spLocks noGrp="1"/>
          </p:cNvSpPr>
          <p:nvPr>
            <p:ph type="dt" idx="22"/>
          </p:nvPr>
        </p:nvSpPr>
        <p:spPr/>
        <p:txBody>
          <a:bodyPr/>
          <a:p>
            <a:r>
              <a:rPr lang="es-E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ólo el título">
    <p:spTree>
      <p:nvGrpSpPr>
        <p:cNvPr id="1" name=""/>
        <p:cNvGrpSpPr/>
        <p:nvPr/>
      </p:nvGrpSpPr>
      <p:grpSpPr>
        <a:xfrm>
          <a:off x="0" y="0"/>
          <a:ext cx="0" cy="0"/>
          <a:chOff x="0" y="0"/>
          <a:chExt cx="0" cy="0"/>
        </a:xfrm>
      </p:grpSpPr>
      <p:sp>
        <p:nvSpPr>
          <p:cNvPr id="11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buNone/>
            </a:pPr>
            <a:endParaRPr b="0" lang="es-ES" sz="1800" spc="-1" strike="noStrike">
              <a:solidFill>
                <a:schemeClr val="dk1"/>
              </a:solidFill>
              <a:latin typeface="Trebuchet MS"/>
            </a:endParaRPr>
          </a:p>
        </p:txBody>
      </p:sp>
      <p:sp>
        <p:nvSpPr>
          <p:cNvPr id="3" name="PlaceHolder 2"/>
          <p:cNvSpPr>
            <a:spLocks noGrp="1"/>
          </p:cNvSpPr>
          <p:nvPr>
            <p:ph type="ftr" idx="26"/>
          </p:nvPr>
        </p:nvSpPr>
        <p:spPr/>
        <p:txBody>
          <a:bodyPr/>
          <a:p>
            <a:r>
              <a:t>Footer</a:t>
            </a:r>
          </a:p>
        </p:txBody>
      </p:sp>
      <p:sp>
        <p:nvSpPr>
          <p:cNvPr id="4" name="PlaceHolder 3"/>
          <p:cNvSpPr>
            <a:spLocks noGrp="1"/>
          </p:cNvSpPr>
          <p:nvPr>
            <p:ph type="sldNum" idx="27"/>
          </p:nvPr>
        </p:nvSpPr>
        <p:spPr/>
        <p:txBody>
          <a:bodyPr/>
          <a:p>
            <a:fld id="{792C20AE-EB93-415A-B2C9-2E6DE292601D}" type="slidenum">
              <a:t>&lt;#&gt;</a:t>
            </a:fld>
          </a:p>
        </p:txBody>
      </p:sp>
      <p:sp>
        <p:nvSpPr>
          <p:cNvPr id="5" name="PlaceHolder 4"/>
          <p:cNvSpPr>
            <a:spLocks noGrp="1"/>
          </p:cNvSpPr>
          <p:nvPr>
            <p:ph type="dt" idx="25"/>
          </p:nvPr>
        </p:nvSpPr>
        <p:spPr/>
        <p:txBody>
          <a:bodyPr/>
          <a:p>
            <a:r>
              <a:rPr lang="es-E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 blanco">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FD3E07F6-860C-42F0-9849-441A441CEB8A}" type="slidenum">
              <a:t>&lt;#&gt;</a:t>
            </a:fld>
          </a:p>
        </p:txBody>
      </p:sp>
      <p:sp>
        <p:nvSpPr>
          <p:cNvPr id="4" name="PlaceHolder 3"/>
          <p:cNvSpPr>
            <a:spLocks noGrp="1"/>
          </p:cNvSpPr>
          <p:nvPr>
            <p:ph type="dt" idx="28"/>
          </p:nvPr>
        </p:nvSpPr>
        <p:spPr/>
        <p:txBody>
          <a:bodyPr/>
          <a:p>
            <a:r>
              <a:rPr lang="es-E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ido con título">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A09A2F88-A1BE-4F0D-926B-6956F475DA87}" type="slidenum">
              <a:t>&lt;#&gt;</a:t>
            </a:fld>
          </a:p>
        </p:txBody>
      </p:sp>
      <p:sp>
        <p:nvSpPr>
          <p:cNvPr id="4" name="PlaceHolder 3"/>
          <p:cNvSpPr>
            <a:spLocks noGrp="1"/>
          </p:cNvSpPr>
          <p:nvPr>
            <p:ph type="dt" idx="31"/>
          </p:nvPr>
        </p:nvSpPr>
        <p:spPr/>
        <p:txBody>
          <a:bodyPr/>
          <a:p>
            <a:r>
              <a:rPr lang="es-E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n con título">
    <p:spTree>
      <p:nvGrpSpPr>
        <p:cNvPr id="1" name=""/>
        <p:cNvGrpSpPr/>
        <p:nvPr/>
      </p:nvGrpSpPr>
      <p:grpSpPr>
        <a:xfrm>
          <a:off x="0" y="0"/>
          <a:ext cx="0" cy="0"/>
          <a:chOff x="0" y="0"/>
          <a:chExt cx="0" cy="0"/>
        </a:xfrm>
      </p:grpSpPr>
      <p:sp>
        <p:nvSpPr>
          <p:cNvPr id="2" name="PlaceHolder 1"/>
          <p:cNvSpPr>
            <a:spLocks noGrp="1"/>
          </p:cNvSpPr>
          <p:nvPr>
            <p:ph type="ftr" idx="35"/>
          </p:nvPr>
        </p:nvSpPr>
        <p:spPr/>
        <p:txBody>
          <a:bodyPr/>
          <a:p>
            <a:r>
              <a:t>Footer</a:t>
            </a:r>
          </a:p>
        </p:txBody>
      </p:sp>
      <p:sp>
        <p:nvSpPr>
          <p:cNvPr id="3" name="PlaceHolder 2"/>
          <p:cNvSpPr>
            <a:spLocks noGrp="1"/>
          </p:cNvSpPr>
          <p:nvPr>
            <p:ph type="sldNum" idx="36"/>
          </p:nvPr>
        </p:nvSpPr>
        <p:spPr/>
        <p:txBody>
          <a:bodyPr/>
          <a:p>
            <a:fld id="{9156C957-F85A-4C24-85C1-AC655FE651F6}" type="slidenum">
              <a:t>&lt;#&gt;</a:t>
            </a:fld>
          </a:p>
        </p:txBody>
      </p:sp>
      <p:sp>
        <p:nvSpPr>
          <p:cNvPr id="4" name="PlaceHolder 3"/>
          <p:cNvSpPr>
            <a:spLocks noGrp="1"/>
          </p:cNvSpPr>
          <p:nvPr>
            <p:ph type="dt" idx="34"/>
          </p:nvPr>
        </p:nvSpPr>
        <p:spPr/>
        <p:txBody>
          <a:bodyPr/>
          <a:p>
            <a:r>
              <a:rPr lang="es-E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ítulo y texto vertical">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229E0F7F-6AAC-41BA-A7E5-F1FD86C83504}" type="slidenum">
              <a:t>&lt;#&gt;</a:t>
            </a:fld>
          </a:p>
        </p:txBody>
      </p:sp>
      <p:sp>
        <p:nvSpPr>
          <p:cNvPr id="4" name="PlaceHolder 3"/>
          <p:cNvSpPr>
            <a:spLocks noGrp="1"/>
          </p:cNvSpPr>
          <p:nvPr>
            <p:ph type="dt" idx="4"/>
          </p:nvPr>
        </p:nvSpPr>
        <p:spPr/>
        <p:txBody>
          <a:bodyPr/>
          <a:p>
            <a:r>
              <a:rPr lang="es-E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ítulo vertical y texto">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673E11A2-C0B3-4351-AA07-FD3C36708FCD}" type="slidenum">
              <a:t>&lt;#&gt;</a:t>
            </a:fld>
          </a:p>
        </p:txBody>
      </p:sp>
      <p:sp>
        <p:nvSpPr>
          <p:cNvPr id="4" name="PlaceHolder 3"/>
          <p:cNvSpPr>
            <a:spLocks noGrp="1"/>
          </p:cNvSpPr>
          <p:nvPr>
            <p:ph type="dt" idx="7"/>
          </p:nvPr>
        </p:nvSpPr>
        <p:spPr/>
        <p:txBody>
          <a:bodyPr/>
          <a:p>
            <a:r>
              <a:rPr lang="es-E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iseño personalizado">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5BAD4D66-3157-453F-BC7E-73734421829D}" type="slidenum">
              <a:t>&lt;#&gt;</a:t>
            </a:fld>
          </a:p>
        </p:txBody>
      </p:sp>
      <p:sp>
        <p:nvSpPr>
          <p:cNvPr id="4" name="PlaceHolder 3"/>
          <p:cNvSpPr>
            <a:spLocks noGrp="1"/>
          </p:cNvSpPr>
          <p:nvPr>
            <p:ph type="dt" idx="10"/>
          </p:nvPr>
        </p:nvSpPr>
        <p:spPr/>
        <p:txBody>
          <a:bodyPr/>
          <a:p>
            <a:r>
              <a:rPr lang="es-E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3 master">
    <p:spTree>
      <p:nvGrpSpPr>
        <p:cNvPr id="1" name=""/>
        <p:cNvGrpSpPr/>
        <p:nvPr/>
      </p:nvGrpSpPr>
      <p:grpSpPr>
        <a:xfrm>
          <a:off x="0" y="0"/>
          <a:ext cx="0" cy="0"/>
          <a:chOff x="0" y="0"/>
          <a:chExt cx="0" cy="0"/>
        </a:xfrm>
      </p:grpSpPr>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24 master">
    <p:spTree>
      <p:nvGrpSpPr>
        <p:cNvPr id="1" name=""/>
        <p:cNvGrpSpPr/>
        <p:nvPr/>
      </p:nvGrpSpPr>
      <p:grpSpPr>
        <a:xfrm>
          <a:off x="0" y="0"/>
          <a:ext cx="0" cy="0"/>
          <a:chOff x="0" y="0"/>
          <a:chExt cx="0" cy="0"/>
        </a:xfrm>
      </p:grpSpPr>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1 master">
    <p:spTree>
      <p:nvGrpSpPr>
        <p:cNvPr id="1" name=""/>
        <p:cNvGrpSpPr/>
        <p:nvPr/>
      </p:nvGrpSpPr>
      <p:grpSpPr>
        <a:xfrm>
          <a:off x="0" y="0"/>
          <a:ext cx="0" cy="0"/>
          <a:chOff x="0" y="0"/>
          <a:chExt cx="0" cy="0"/>
        </a:xfrm>
      </p:grpSpPr>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ítulo y objetos">
    <p:spTree>
      <p:nvGrpSpPr>
        <p:cNvPr id="1" name=""/>
        <p:cNvGrpSpPr/>
        <p:nvPr/>
      </p:nvGrpSpPr>
      <p:grpSpPr>
        <a:xfrm>
          <a:off x="0" y="0"/>
          <a:ext cx="0" cy="0"/>
          <a:chOff x="0" y="0"/>
          <a:chExt cx="0" cy="0"/>
        </a:xfrm>
      </p:grpSpPr>
      <p:sp>
        <p:nvSpPr>
          <p:cNvPr id="6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buNone/>
            </a:pPr>
            <a:endParaRPr b="0" lang="es-ES" sz="1800" spc="-1" strike="noStrike">
              <a:solidFill>
                <a:schemeClr val="dk1"/>
              </a:solidFill>
              <a:latin typeface="Trebuchet MS"/>
            </a:endParaRPr>
          </a:p>
        </p:txBody>
      </p:sp>
      <p:sp>
        <p:nvSpPr>
          <p:cNvPr id="68"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pPr indent="0">
              <a:spcBef>
                <a:spcPts val="1417"/>
              </a:spcBef>
              <a:buNone/>
            </a:pPr>
            <a:endParaRPr b="0" lang="es-ES" sz="2640" spc="-1" strike="noStrike">
              <a:solidFill>
                <a:schemeClr val="dk1">
                  <a:lumMod val="75000"/>
                  <a:lumOff val="25000"/>
                </a:schemeClr>
              </a:solidFill>
              <a:latin typeface="Trebuchet MS"/>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9EE97869-985D-47C0-AAF6-4AB152936EB9}" type="slidenum">
              <a:t>&lt;#&gt;</a:t>
            </a:fld>
          </a:p>
        </p:txBody>
      </p:sp>
      <p:sp>
        <p:nvSpPr>
          <p:cNvPr id="6" name="PlaceHolder 5"/>
          <p:cNvSpPr>
            <a:spLocks noGrp="1"/>
          </p:cNvSpPr>
          <p:nvPr>
            <p:ph type="dt" idx="13"/>
          </p:nvPr>
        </p:nvSpPr>
        <p:spPr/>
        <p:txBody>
          <a:bodyPr/>
          <a:p>
            <a:r>
              <a:rPr lang="es-E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cabezado de sección">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ECDC5B84-21D5-4144-9767-51F508A7F27B}" type="slidenum">
              <a:t>&lt;#&gt;</a:t>
            </a:fld>
          </a:p>
        </p:txBody>
      </p:sp>
      <p:sp>
        <p:nvSpPr>
          <p:cNvPr id="4" name="PlaceHolder 3"/>
          <p:cNvSpPr>
            <a:spLocks noGrp="1"/>
          </p:cNvSpPr>
          <p:nvPr>
            <p:ph type="dt" idx="16"/>
          </p:nvPr>
        </p:nvSpPr>
        <p:spPr/>
        <p:txBody>
          <a:bodyPr/>
          <a:p>
            <a:r>
              <a:rPr lang="es-E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0"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2"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3"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4" name="Rectangle 10"/>
          <p:cNvSpPr/>
          <p:nvPr/>
        </p:nvSpPr>
        <p:spPr>
          <a:xfrm>
            <a:off x="0" y="4640400"/>
            <a:ext cx="14630040" cy="358884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5" name="Rectangle 11"/>
          <p:cNvSpPr/>
          <p:nvPr/>
        </p:nvSpPr>
        <p:spPr>
          <a:xfrm>
            <a:off x="0" y="0"/>
            <a:ext cx="14630040" cy="464004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6" name="Rectangle 12"/>
          <p:cNvSpPr/>
          <p:nvPr/>
        </p:nvSpPr>
        <p:spPr>
          <a:xfrm>
            <a:off x="0" y="31827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7" name="Oval 13"/>
          <p:cNvSpPr/>
          <p:nvPr/>
        </p:nvSpPr>
        <p:spPr>
          <a:xfrm>
            <a:off x="0" y="1920240"/>
            <a:ext cx="14630040" cy="6126120"/>
          </a:xfrm>
          <a:prstGeom prst="ellipse">
            <a:avLst/>
          </a:prstGeom>
          <a:gradFill rotWithShape="0">
            <a:gsLst>
              <a:gs pos="0">
                <a:srgbClr val="ffffff"/>
              </a:gs>
              <a:gs pos="54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8" name="PlaceHolder 1"/>
          <p:cNvSpPr>
            <a:spLocks noGrp="1"/>
          </p:cNvSpPr>
          <p:nvPr>
            <p:ph type="dt" idx="1"/>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9" name="PlaceHolder 2"/>
          <p:cNvSpPr>
            <a:spLocks noGrp="1"/>
          </p:cNvSpPr>
          <p:nvPr>
            <p:ph type="ftr" idx="2"/>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10" name="PlaceHolder 3"/>
          <p:cNvSpPr>
            <a:spLocks noGrp="1"/>
          </p:cNvSpPr>
          <p:nvPr>
            <p:ph type="sldNum" idx="3"/>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3812B986-A5FF-4C14-A3BC-5E464B005235}"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
        <p:nvSpPr>
          <p:cNvPr id="11" name="PlaceHolder 4"/>
          <p:cNvSpPr>
            <a:spLocks noGrp="1"/>
          </p:cNvSpPr>
          <p:nvPr>
            <p:ph type="title"/>
          </p:nvPr>
        </p:nvSpPr>
        <p:spPr>
          <a:xfrm>
            <a:off x="1308240" y="3758760"/>
            <a:ext cx="11480040" cy="2151360"/>
          </a:xfrm>
          <a:prstGeom prst="rect">
            <a:avLst/>
          </a:prstGeom>
          <a:noFill/>
          <a:ln w="0">
            <a:noFill/>
          </a:ln>
        </p:spPr>
        <p:txBody>
          <a:bodyPr lIns="91440" rIns="91440" tIns="45720" bIns="45720" anchor="t">
            <a:noAutofit/>
          </a:bodyPr>
          <a:p>
            <a:pPr marL="768240" indent="-548640" defTabSz="1097280">
              <a:lnSpc>
                <a:spcPct val="100000"/>
              </a:lnSpc>
              <a:buClr>
                <a:srgbClr val="35436a"/>
              </a:buClr>
              <a:buSzPct val="128000"/>
              <a:buFont typeface="Georgia"/>
              <a:buChar char="*"/>
            </a:pPr>
            <a:r>
              <a:rPr b="1" lang="es-ES" sz="6480" spc="-1" strike="noStrike">
                <a:solidFill>
                  <a:srgbClr val="000000"/>
                </a:solidFill>
                <a:latin typeface="Trebuchet MS"/>
              </a:rPr>
              <a:t>Haga clic para modificar el estilo de título del patrón</a:t>
            </a:r>
            <a:endParaRPr b="0" lang="es-ES" sz="6480" spc="-1" strike="noStrike">
              <a:solidFill>
                <a:schemeClr val="dk1"/>
              </a:solidFill>
              <a:latin typeface="Trebuchet MS"/>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82"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83"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84"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85"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86" name="PlaceHolder 1"/>
          <p:cNvSpPr>
            <a:spLocks noGrp="1"/>
          </p:cNvSpPr>
          <p:nvPr>
            <p:ph type="dt" idx="19"/>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87" name="PlaceHolder 2"/>
          <p:cNvSpPr>
            <a:spLocks noGrp="1"/>
          </p:cNvSpPr>
          <p:nvPr>
            <p:ph type="ftr" idx="20"/>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88" name="PlaceHolder 3"/>
          <p:cNvSpPr>
            <a:spLocks noGrp="1"/>
          </p:cNvSpPr>
          <p:nvPr>
            <p:ph type="sldNum" idx="21"/>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DB03C627-6D16-4909-A179-37C3E5A783B6}"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
        <p:nvSpPr>
          <p:cNvPr id="89" name="PlaceHolder 4"/>
          <p:cNvSpPr>
            <a:spLocks noGrp="1"/>
          </p:cNvSpPr>
          <p:nvPr>
            <p:ph type="title"/>
          </p:nvPr>
        </p:nvSpPr>
        <p:spPr>
          <a:xfrm>
            <a:off x="2869200" y="5246640"/>
            <a:ext cx="10419480" cy="1371240"/>
          </a:xfrm>
          <a:prstGeom prst="rect">
            <a:avLst/>
          </a:prstGeom>
          <a:noFill/>
          <a:ln w="0">
            <a:noFill/>
          </a:ln>
        </p:spPr>
        <p:txBody>
          <a:bodyPr lIns="91440" rIns="91440" tIns="45720" bIns="45720" anchor="t">
            <a:noAutofit/>
          </a:bodyPr>
          <a:p>
            <a:pPr marL="384120" indent="-384120" algn="r" defTabSz="1097280">
              <a:lnSpc>
                <a:spcPct val="100000"/>
              </a:lnSpc>
              <a:buClr>
                <a:srgbClr val="35436a"/>
              </a:buClr>
              <a:buSzPct val="128000"/>
              <a:buFont typeface="Georgia"/>
              <a:buChar char="*"/>
            </a:pPr>
            <a:r>
              <a:rPr b="1" lang="es-ES" sz="5520" spc="-1" strike="noStrike">
                <a:solidFill>
                  <a:srgbClr val="000000"/>
                </a:solidFill>
                <a:latin typeface="Trebuchet MS"/>
              </a:rPr>
              <a:t>Haga clic para modificar el estilo de título del patrón</a:t>
            </a:r>
            <a:endParaRPr b="0" lang="es-ES" sz="5520" spc="-1" strike="noStrike">
              <a:solidFill>
                <a:schemeClr val="dk1"/>
              </a:solidFill>
              <a:latin typeface="Trebuchet MS"/>
            </a:endParaRPr>
          </a:p>
        </p:txBody>
      </p:sp>
      <p:sp>
        <p:nvSpPr>
          <p:cNvPr id="90" name="PlaceHolder 5"/>
          <p:cNvSpPr>
            <a:spLocks noGrp="1"/>
          </p:cNvSpPr>
          <p:nvPr>
            <p:ph type="body"/>
          </p:nvPr>
        </p:nvSpPr>
        <p:spPr>
          <a:xfrm>
            <a:off x="1828800" y="877680"/>
            <a:ext cx="5354280" cy="4169160"/>
          </a:xfrm>
          <a:prstGeom prst="rect">
            <a:avLst/>
          </a:prstGeom>
          <a:noFill/>
          <a:ln w="0">
            <a:noFill/>
          </a:ln>
        </p:spPr>
        <p:txBody>
          <a:bodyPr lIns="91440" rIns="91440" tIns="45720" bIns="45720" anchor="t">
            <a:noAutofit/>
          </a:bodyPr>
          <a:p>
            <a:pPr marL="274320" indent="-219600" defTabSz="1097280">
              <a:lnSpc>
                <a:spcPct val="100000"/>
              </a:lnSpc>
              <a:spcBef>
                <a:spcPts val="527"/>
              </a:spcBef>
              <a:spcAft>
                <a:spcPts val="360"/>
              </a:spcAft>
              <a:buClr>
                <a:srgbClr val="35436a"/>
              </a:buClr>
              <a:buSzPct val="130000"/>
              <a:buFont typeface="Georgia"/>
              <a:buChar char="*"/>
            </a:pPr>
            <a:r>
              <a:rPr b="0" lang="es-ES" sz="2640" spc="-1" strike="noStrike">
                <a:solidFill>
                  <a:schemeClr val="dk1">
                    <a:lumMod val="75000"/>
                    <a:lumOff val="25000"/>
                  </a:schemeClr>
                </a:solidFill>
                <a:latin typeface="Trebuchet MS"/>
              </a:rPr>
              <a:t>Haga clic para modificar el estilo de texto del patrón</a:t>
            </a:r>
            <a:endParaRPr b="0" lang="es-ES" sz="2640" spc="-1" strike="noStrike">
              <a:solidFill>
                <a:schemeClr val="dk1">
                  <a:lumMod val="75000"/>
                  <a:lumOff val="25000"/>
                </a:schemeClr>
              </a:solidFill>
              <a:latin typeface="Trebuchet MS"/>
            </a:endParaRPr>
          </a:p>
          <a:p>
            <a:pPr lvl="1" marL="658440" indent="-219600" defTabSz="1097280">
              <a:lnSpc>
                <a:spcPct val="100000"/>
              </a:lnSpc>
              <a:spcBef>
                <a:spcPts val="479"/>
              </a:spcBef>
              <a:spcAft>
                <a:spcPts val="360"/>
              </a:spcAft>
              <a:buClr>
                <a:srgbClr val="35436a"/>
              </a:buClr>
              <a:buSzPct val="130000"/>
              <a:buFont typeface="Georgia"/>
              <a:buChar char="*"/>
            </a:pPr>
            <a:r>
              <a:rPr b="0" lang="es-ES" sz="2400" spc="-1" strike="noStrike">
                <a:solidFill>
                  <a:schemeClr val="dk1">
                    <a:lumMod val="75000"/>
                    <a:lumOff val="25000"/>
                  </a:schemeClr>
                </a:solidFill>
                <a:latin typeface="Trebuchet MS"/>
              </a:rPr>
              <a:t>Segundo nivel</a:t>
            </a:r>
            <a:endParaRPr b="0" lang="es-ES" sz="2400" spc="-1" strike="noStrike">
              <a:solidFill>
                <a:schemeClr val="dk1">
                  <a:lumMod val="75000"/>
                  <a:lumOff val="25000"/>
                </a:schemeClr>
              </a:solidFill>
              <a:latin typeface="Trebuchet MS"/>
            </a:endParaRPr>
          </a:p>
          <a:p>
            <a:pPr lvl="2" marL="987480" indent="-219600" defTabSz="1097280">
              <a:lnSpc>
                <a:spcPct val="100000"/>
              </a:lnSpc>
              <a:spcBef>
                <a:spcPts val="431"/>
              </a:spcBef>
              <a:spcAft>
                <a:spcPts val="360"/>
              </a:spcAft>
              <a:buClr>
                <a:srgbClr val="35436a"/>
              </a:buClr>
              <a:buSzPct val="130000"/>
              <a:buFont typeface="Georgia"/>
              <a:buChar char="*"/>
            </a:pPr>
            <a:r>
              <a:rPr b="0" lang="es-ES" sz="2160" spc="-1" strike="noStrike">
                <a:solidFill>
                  <a:schemeClr val="dk1">
                    <a:lumMod val="75000"/>
                    <a:lumOff val="25000"/>
                  </a:schemeClr>
                </a:solidFill>
                <a:latin typeface="Trebuchet MS"/>
              </a:rPr>
              <a:t>Tercer nivel</a:t>
            </a:r>
            <a:endParaRPr b="0" lang="es-ES" sz="2160" spc="-1" strike="noStrike">
              <a:solidFill>
                <a:schemeClr val="dk1">
                  <a:lumMod val="75000"/>
                  <a:lumOff val="25000"/>
                </a:schemeClr>
              </a:solidFill>
              <a:latin typeface="Trebuchet MS"/>
            </a:endParaRPr>
          </a:p>
          <a:p>
            <a:pPr lvl="3" marL="13168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Cuarto nivel</a:t>
            </a:r>
            <a:endParaRPr b="0" lang="es-ES" sz="1920" spc="-1" strike="noStrike">
              <a:solidFill>
                <a:schemeClr val="dk1">
                  <a:lumMod val="75000"/>
                  <a:lumOff val="25000"/>
                </a:schemeClr>
              </a:solidFill>
              <a:latin typeface="Trebuchet MS"/>
            </a:endParaRPr>
          </a:p>
          <a:p>
            <a:pPr lvl="4" marL="1667880" indent="-219600" defTabSz="1097280">
              <a:lnSpc>
                <a:spcPct val="100000"/>
              </a:lnSpc>
              <a:spcBef>
                <a:spcPts val="337"/>
              </a:spcBef>
              <a:spcAft>
                <a:spcPts val="360"/>
              </a:spcAft>
              <a:buClr>
                <a:srgbClr val="35436a"/>
              </a:buClr>
              <a:buSzPct val="130000"/>
              <a:buFont typeface="Georgia"/>
              <a:buChar char="*"/>
            </a:pPr>
            <a:r>
              <a:rPr b="0" lang="es-ES" sz="1679" spc="-1" strike="noStrike">
                <a:solidFill>
                  <a:schemeClr val="dk1">
                    <a:lumMod val="75000"/>
                    <a:lumOff val="25000"/>
                  </a:schemeClr>
                </a:solidFill>
                <a:latin typeface="Trebuchet MS"/>
              </a:rPr>
              <a:t>Quinto nivel</a:t>
            </a:r>
            <a:endParaRPr b="0" lang="es-ES" sz="1679" spc="-1" strike="noStrike">
              <a:solidFill>
                <a:schemeClr val="dk1">
                  <a:lumMod val="75000"/>
                  <a:lumOff val="25000"/>
                </a:schemeClr>
              </a:solidFill>
              <a:latin typeface="Trebuchet MS"/>
            </a:endParaRPr>
          </a:p>
        </p:txBody>
      </p:sp>
      <p:sp>
        <p:nvSpPr>
          <p:cNvPr id="91" name="PlaceHolder 6"/>
          <p:cNvSpPr>
            <a:spLocks noGrp="1"/>
          </p:cNvSpPr>
          <p:nvPr>
            <p:ph type="body"/>
          </p:nvPr>
        </p:nvSpPr>
        <p:spPr>
          <a:xfrm>
            <a:off x="7432200" y="877680"/>
            <a:ext cx="5354280" cy="4169160"/>
          </a:xfrm>
          <a:prstGeom prst="rect">
            <a:avLst/>
          </a:prstGeom>
          <a:noFill/>
          <a:ln w="0">
            <a:noFill/>
          </a:ln>
        </p:spPr>
        <p:txBody>
          <a:bodyPr lIns="91440" rIns="91440" tIns="45720" bIns="45720" anchor="t">
            <a:noAutofit/>
          </a:bodyPr>
          <a:p>
            <a:pPr marL="274320" indent="-219600" defTabSz="1097280">
              <a:lnSpc>
                <a:spcPct val="100000"/>
              </a:lnSpc>
              <a:spcBef>
                <a:spcPts val="527"/>
              </a:spcBef>
              <a:spcAft>
                <a:spcPts val="360"/>
              </a:spcAft>
              <a:buClr>
                <a:srgbClr val="35436a"/>
              </a:buClr>
              <a:buSzPct val="130000"/>
              <a:buFont typeface="Georgia"/>
              <a:buChar char="*"/>
            </a:pPr>
            <a:r>
              <a:rPr b="0" lang="es-ES" sz="2640" spc="-1" strike="noStrike">
                <a:solidFill>
                  <a:schemeClr val="dk1">
                    <a:lumMod val="75000"/>
                    <a:lumOff val="25000"/>
                  </a:schemeClr>
                </a:solidFill>
                <a:latin typeface="Trebuchet MS"/>
              </a:rPr>
              <a:t>Haga clic para modificar el estilo de texto del patrón</a:t>
            </a:r>
            <a:endParaRPr b="0" lang="es-ES" sz="2640" spc="-1" strike="noStrike">
              <a:solidFill>
                <a:schemeClr val="dk1">
                  <a:lumMod val="75000"/>
                  <a:lumOff val="25000"/>
                </a:schemeClr>
              </a:solidFill>
              <a:latin typeface="Trebuchet MS"/>
            </a:endParaRPr>
          </a:p>
          <a:p>
            <a:pPr lvl="1" marL="658440" indent="-219600" defTabSz="1097280">
              <a:lnSpc>
                <a:spcPct val="100000"/>
              </a:lnSpc>
              <a:spcBef>
                <a:spcPts val="479"/>
              </a:spcBef>
              <a:spcAft>
                <a:spcPts val="360"/>
              </a:spcAft>
              <a:buClr>
                <a:srgbClr val="35436a"/>
              </a:buClr>
              <a:buSzPct val="130000"/>
              <a:buFont typeface="Georgia"/>
              <a:buChar char="*"/>
            </a:pPr>
            <a:r>
              <a:rPr b="0" lang="es-ES" sz="2400" spc="-1" strike="noStrike">
                <a:solidFill>
                  <a:schemeClr val="dk1">
                    <a:lumMod val="75000"/>
                    <a:lumOff val="25000"/>
                  </a:schemeClr>
                </a:solidFill>
                <a:latin typeface="Trebuchet MS"/>
              </a:rPr>
              <a:t>Segundo nivel</a:t>
            </a:r>
            <a:endParaRPr b="0" lang="es-ES" sz="2400" spc="-1" strike="noStrike">
              <a:solidFill>
                <a:schemeClr val="dk1">
                  <a:lumMod val="75000"/>
                  <a:lumOff val="25000"/>
                </a:schemeClr>
              </a:solidFill>
              <a:latin typeface="Trebuchet MS"/>
            </a:endParaRPr>
          </a:p>
          <a:p>
            <a:pPr lvl="2" marL="987480" indent="-219600" defTabSz="1097280">
              <a:lnSpc>
                <a:spcPct val="100000"/>
              </a:lnSpc>
              <a:spcBef>
                <a:spcPts val="431"/>
              </a:spcBef>
              <a:spcAft>
                <a:spcPts val="360"/>
              </a:spcAft>
              <a:buClr>
                <a:srgbClr val="35436a"/>
              </a:buClr>
              <a:buSzPct val="130000"/>
              <a:buFont typeface="Georgia"/>
              <a:buChar char="*"/>
            </a:pPr>
            <a:r>
              <a:rPr b="0" lang="es-ES" sz="2160" spc="-1" strike="noStrike">
                <a:solidFill>
                  <a:schemeClr val="dk1">
                    <a:lumMod val="75000"/>
                    <a:lumOff val="25000"/>
                  </a:schemeClr>
                </a:solidFill>
                <a:latin typeface="Trebuchet MS"/>
              </a:rPr>
              <a:t>Tercer nivel</a:t>
            </a:r>
            <a:endParaRPr b="0" lang="es-ES" sz="2160" spc="-1" strike="noStrike">
              <a:solidFill>
                <a:schemeClr val="dk1">
                  <a:lumMod val="75000"/>
                  <a:lumOff val="25000"/>
                </a:schemeClr>
              </a:solidFill>
              <a:latin typeface="Trebuchet MS"/>
            </a:endParaRPr>
          </a:p>
          <a:p>
            <a:pPr lvl="3" marL="13168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Cuarto nivel</a:t>
            </a:r>
            <a:endParaRPr b="0" lang="es-ES" sz="1920" spc="-1" strike="noStrike">
              <a:solidFill>
                <a:schemeClr val="dk1">
                  <a:lumMod val="75000"/>
                  <a:lumOff val="25000"/>
                </a:schemeClr>
              </a:solidFill>
              <a:latin typeface="Trebuchet MS"/>
            </a:endParaRPr>
          </a:p>
          <a:p>
            <a:pPr lvl="4" marL="1667880" indent="-219600" defTabSz="1097280">
              <a:lnSpc>
                <a:spcPct val="100000"/>
              </a:lnSpc>
              <a:spcBef>
                <a:spcPts val="337"/>
              </a:spcBef>
              <a:spcAft>
                <a:spcPts val="360"/>
              </a:spcAft>
              <a:buClr>
                <a:srgbClr val="35436a"/>
              </a:buClr>
              <a:buSzPct val="130000"/>
              <a:buFont typeface="Georgia"/>
              <a:buChar char="*"/>
            </a:pPr>
            <a:r>
              <a:rPr b="0" lang="es-ES" sz="1679" spc="-1" strike="noStrike">
                <a:solidFill>
                  <a:schemeClr val="dk1">
                    <a:lumMod val="75000"/>
                    <a:lumOff val="25000"/>
                  </a:schemeClr>
                </a:solidFill>
                <a:latin typeface="Trebuchet MS"/>
              </a:rPr>
              <a:t>Quinto nivel</a:t>
            </a:r>
            <a:endParaRPr b="0" lang="es-ES" sz="1679" spc="-1" strike="noStrike">
              <a:solidFill>
                <a:schemeClr val="dk1">
                  <a:lumMod val="75000"/>
                  <a:lumOff val="25000"/>
                </a:schemeClr>
              </a:solidFill>
              <a:latin typeface="Trebuchet MS"/>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95"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96"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97"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98"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99" name="PlaceHolder 1"/>
          <p:cNvSpPr>
            <a:spLocks noGrp="1"/>
          </p:cNvSpPr>
          <p:nvPr>
            <p:ph type="body"/>
          </p:nvPr>
        </p:nvSpPr>
        <p:spPr>
          <a:xfrm>
            <a:off x="1828800" y="877680"/>
            <a:ext cx="5354280" cy="767520"/>
          </a:xfrm>
          <a:prstGeom prst="rect">
            <a:avLst/>
          </a:prstGeom>
          <a:noFill/>
          <a:ln w="0">
            <a:noFill/>
          </a:ln>
        </p:spPr>
        <p:txBody>
          <a:bodyPr lIns="91440" rIns="91440" tIns="45720" bIns="45720" anchor="b">
            <a:noAutofit/>
          </a:bodyPr>
          <a:p>
            <a:pPr indent="0" algn="ctr" defTabSz="1097280">
              <a:lnSpc>
                <a:spcPct val="100000"/>
              </a:lnSpc>
              <a:spcBef>
                <a:spcPts val="575"/>
              </a:spcBef>
              <a:spcAft>
                <a:spcPts val="360"/>
              </a:spcAft>
              <a:buNone/>
              <a:tabLst>
                <a:tab algn="l" pos="0"/>
              </a:tabLst>
            </a:pPr>
            <a:r>
              <a:rPr b="1" lang="es-ES" sz="2880" spc="-1" strike="noStrike">
                <a:solidFill>
                  <a:schemeClr val="dk1">
                    <a:lumMod val="75000"/>
                    <a:lumOff val="25000"/>
                  </a:schemeClr>
                </a:solidFill>
                <a:latin typeface="Trebuchet MS"/>
              </a:rPr>
              <a:t>Haga clic para modificar el estilo de texto del patrón</a:t>
            </a:r>
            <a:endParaRPr b="0" lang="es-ES" sz="2880" spc="-1" strike="noStrike">
              <a:solidFill>
                <a:schemeClr val="dk1">
                  <a:lumMod val="75000"/>
                  <a:lumOff val="25000"/>
                </a:schemeClr>
              </a:solidFill>
              <a:latin typeface="Trebuchet MS"/>
            </a:endParaRPr>
          </a:p>
        </p:txBody>
      </p:sp>
      <p:sp>
        <p:nvSpPr>
          <p:cNvPr id="100" name="PlaceHolder 2"/>
          <p:cNvSpPr>
            <a:spLocks noGrp="1"/>
          </p:cNvSpPr>
          <p:nvPr>
            <p:ph type="body"/>
          </p:nvPr>
        </p:nvSpPr>
        <p:spPr>
          <a:xfrm>
            <a:off x="1850400" y="1680480"/>
            <a:ext cx="5354280" cy="3291480"/>
          </a:xfrm>
          <a:prstGeom prst="rect">
            <a:avLst/>
          </a:prstGeom>
          <a:noFill/>
          <a:ln w="0">
            <a:noFill/>
          </a:ln>
        </p:spPr>
        <p:txBody>
          <a:bodyPr lIns="91440" rIns="91440" tIns="45720" bIns="45720" anchor="t">
            <a:normAutofit/>
          </a:bodyPr>
          <a:p>
            <a:pPr marL="274320" indent="-219600" defTabSz="1097280">
              <a:lnSpc>
                <a:spcPct val="100000"/>
              </a:lnSpc>
              <a:spcBef>
                <a:spcPts val="431"/>
              </a:spcBef>
              <a:spcAft>
                <a:spcPts val="360"/>
              </a:spcAft>
              <a:buClr>
                <a:srgbClr val="35436a"/>
              </a:buClr>
              <a:buSzPct val="130000"/>
              <a:buFont typeface="Georgia"/>
              <a:buChar char="*"/>
            </a:pPr>
            <a:r>
              <a:rPr b="0" lang="es-ES" sz="2160" spc="-1" strike="noStrike">
                <a:solidFill>
                  <a:schemeClr val="dk1">
                    <a:lumMod val="75000"/>
                    <a:lumOff val="25000"/>
                  </a:schemeClr>
                </a:solidFill>
                <a:latin typeface="Trebuchet MS"/>
              </a:rPr>
              <a:t>Haga clic para modificar el estilo de texto del patrón</a:t>
            </a:r>
            <a:endParaRPr b="0" lang="es-ES" sz="2160" spc="-1" strike="noStrike">
              <a:solidFill>
                <a:schemeClr val="dk1">
                  <a:lumMod val="75000"/>
                  <a:lumOff val="25000"/>
                </a:schemeClr>
              </a:solidFill>
              <a:latin typeface="Trebuchet MS"/>
            </a:endParaRPr>
          </a:p>
          <a:p>
            <a:pPr lvl="1" marL="658440" indent="-219600" defTabSz="1097280">
              <a:lnSpc>
                <a:spcPct val="100000"/>
              </a:lnSpc>
              <a:spcBef>
                <a:spcPts val="431"/>
              </a:spcBef>
              <a:spcAft>
                <a:spcPts val="360"/>
              </a:spcAft>
              <a:buClr>
                <a:srgbClr val="35436a"/>
              </a:buClr>
              <a:buSzPct val="130000"/>
              <a:buFont typeface="Georgia"/>
              <a:buChar char="*"/>
            </a:pPr>
            <a:r>
              <a:rPr b="0" lang="es-ES" sz="2160" spc="-1" strike="noStrike">
                <a:solidFill>
                  <a:schemeClr val="dk1">
                    <a:lumMod val="75000"/>
                    <a:lumOff val="25000"/>
                  </a:schemeClr>
                </a:solidFill>
                <a:latin typeface="Trebuchet MS"/>
              </a:rPr>
              <a:t>Segundo nivel</a:t>
            </a:r>
            <a:endParaRPr b="0" lang="es-ES" sz="2160" spc="-1" strike="noStrike">
              <a:solidFill>
                <a:schemeClr val="dk1">
                  <a:lumMod val="75000"/>
                  <a:lumOff val="25000"/>
                </a:schemeClr>
              </a:solidFill>
              <a:latin typeface="Trebuchet MS"/>
            </a:endParaRPr>
          </a:p>
          <a:p>
            <a:pPr lvl="2" marL="9874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Tercer nivel</a:t>
            </a:r>
            <a:endParaRPr b="0" lang="es-ES" sz="1920" spc="-1" strike="noStrike">
              <a:solidFill>
                <a:schemeClr val="dk1">
                  <a:lumMod val="75000"/>
                  <a:lumOff val="25000"/>
                </a:schemeClr>
              </a:solidFill>
              <a:latin typeface="Trebuchet MS"/>
            </a:endParaRPr>
          </a:p>
          <a:p>
            <a:pPr lvl="3" marL="13168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Cuarto nivel</a:t>
            </a:r>
            <a:endParaRPr b="0" lang="es-ES" sz="1920" spc="-1" strike="noStrike">
              <a:solidFill>
                <a:schemeClr val="dk1">
                  <a:lumMod val="75000"/>
                  <a:lumOff val="25000"/>
                </a:schemeClr>
              </a:solidFill>
              <a:latin typeface="Trebuchet MS"/>
            </a:endParaRPr>
          </a:p>
          <a:p>
            <a:pPr lvl="4" marL="16678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Quinto nivel</a:t>
            </a:r>
            <a:endParaRPr b="0" lang="es-ES" sz="1920" spc="-1" strike="noStrike">
              <a:solidFill>
                <a:schemeClr val="dk1">
                  <a:lumMod val="75000"/>
                  <a:lumOff val="25000"/>
                </a:schemeClr>
              </a:solidFill>
              <a:latin typeface="Trebuchet MS"/>
            </a:endParaRPr>
          </a:p>
        </p:txBody>
      </p:sp>
      <p:sp>
        <p:nvSpPr>
          <p:cNvPr id="101" name="PlaceHolder 3"/>
          <p:cNvSpPr>
            <a:spLocks noGrp="1"/>
          </p:cNvSpPr>
          <p:nvPr>
            <p:ph type="body"/>
          </p:nvPr>
        </p:nvSpPr>
        <p:spPr>
          <a:xfrm>
            <a:off x="7435800" y="877680"/>
            <a:ext cx="5354280" cy="767520"/>
          </a:xfrm>
          <a:prstGeom prst="rect">
            <a:avLst/>
          </a:prstGeom>
          <a:noFill/>
          <a:ln w="0">
            <a:noFill/>
          </a:ln>
        </p:spPr>
        <p:txBody>
          <a:bodyPr lIns="91440" rIns="91440" tIns="45720" bIns="45720" anchor="b">
            <a:noAutofit/>
          </a:bodyPr>
          <a:p>
            <a:pPr indent="0" algn="ctr" defTabSz="1097280">
              <a:lnSpc>
                <a:spcPct val="100000"/>
              </a:lnSpc>
              <a:spcBef>
                <a:spcPts val="575"/>
              </a:spcBef>
              <a:spcAft>
                <a:spcPts val="360"/>
              </a:spcAft>
              <a:buNone/>
              <a:tabLst>
                <a:tab algn="l" pos="0"/>
              </a:tabLst>
            </a:pPr>
            <a:r>
              <a:rPr b="1" lang="es-ES" sz="2880" spc="-1" strike="noStrike">
                <a:solidFill>
                  <a:schemeClr val="dk1">
                    <a:lumMod val="75000"/>
                    <a:lumOff val="25000"/>
                  </a:schemeClr>
                </a:solidFill>
                <a:latin typeface="Trebuchet MS"/>
              </a:rPr>
              <a:t>Haga clic para modificar el estilo de texto del patrón</a:t>
            </a:r>
            <a:endParaRPr b="0" lang="es-ES" sz="2880" spc="-1" strike="noStrike">
              <a:solidFill>
                <a:schemeClr val="dk1">
                  <a:lumMod val="75000"/>
                  <a:lumOff val="25000"/>
                </a:schemeClr>
              </a:solidFill>
              <a:latin typeface="Trebuchet MS"/>
            </a:endParaRPr>
          </a:p>
        </p:txBody>
      </p:sp>
      <p:sp>
        <p:nvSpPr>
          <p:cNvPr id="102" name="PlaceHolder 4"/>
          <p:cNvSpPr>
            <a:spLocks noGrp="1"/>
          </p:cNvSpPr>
          <p:nvPr>
            <p:ph type="body"/>
          </p:nvPr>
        </p:nvSpPr>
        <p:spPr>
          <a:xfrm>
            <a:off x="7432200" y="1678680"/>
            <a:ext cx="5354280" cy="3291480"/>
          </a:xfrm>
          <a:prstGeom prst="rect">
            <a:avLst/>
          </a:prstGeom>
          <a:noFill/>
          <a:ln w="0">
            <a:noFill/>
          </a:ln>
        </p:spPr>
        <p:txBody>
          <a:bodyPr lIns="91440" rIns="91440" tIns="45720" bIns="45720" anchor="t">
            <a:normAutofit/>
          </a:bodyPr>
          <a:p>
            <a:pPr marL="274320" indent="-219600" defTabSz="1097280">
              <a:lnSpc>
                <a:spcPct val="100000"/>
              </a:lnSpc>
              <a:spcBef>
                <a:spcPts val="431"/>
              </a:spcBef>
              <a:spcAft>
                <a:spcPts val="360"/>
              </a:spcAft>
              <a:buClr>
                <a:srgbClr val="35436a"/>
              </a:buClr>
              <a:buSzPct val="130000"/>
              <a:buFont typeface="Georgia"/>
              <a:buChar char="*"/>
            </a:pPr>
            <a:r>
              <a:rPr b="0" lang="es-ES" sz="2160" spc="-1" strike="noStrike">
                <a:solidFill>
                  <a:schemeClr val="dk1">
                    <a:lumMod val="75000"/>
                    <a:lumOff val="25000"/>
                  </a:schemeClr>
                </a:solidFill>
                <a:latin typeface="Trebuchet MS"/>
              </a:rPr>
              <a:t>Haga clic para modificar el estilo de texto del patrón</a:t>
            </a:r>
            <a:endParaRPr b="0" lang="es-ES" sz="2160" spc="-1" strike="noStrike">
              <a:solidFill>
                <a:schemeClr val="dk1">
                  <a:lumMod val="75000"/>
                  <a:lumOff val="25000"/>
                </a:schemeClr>
              </a:solidFill>
              <a:latin typeface="Trebuchet MS"/>
            </a:endParaRPr>
          </a:p>
          <a:p>
            <a:pPr lvl="1" marL="658440" indent="-219600" defTabSz="1097280">
              <a:lnSpc>
                <a:spcPct val="100000"/>
              </a:lnSpc>
              <a:spcBef>
                <a:spcPts val="431"/>
              </a:spcBef>
              <a:spcAft>
                <a:spcPts val="360"/>
              </a:spcAft>
              <a:buClr>
                <a:srgbClr val="35436a"/>
              </a:buClr>
              <a:buSzPct val="130000"/>
              <a:buFont typeface="Georgia"/>
              <a:buChar char="*"/>
            </a:pPr>
            <a:r>
              <a:rPr b="0" lang="es-ES" sz="2160" spc="-1" strike="noStrike">
                <a:solidFill>
                  <a:schemeClr val="dk1">
                    <a:lumMod val="75000"/>
                    <a:lumOff val="25000"/>
                  </a:schemeClr>
                </a:solidFill>
                <a:latin typeface="Trebuchet MS"/>
              </a:rPr>
              <a:t>Segundo nivel</a:t>
            </a:r>
            <a:endParaRPr b="0" lang="es-ES" sz="2160" spc="-1" strike="noStrike">
              <a:solidFill>
                <a:schemeClr val="dk1">
                  <a:lumMod val="75000"/>
                  <a:lumOff val="25000"/>
                </a:schemeClr>
              </a:solidFill>
              <a:latin typeface="Trebuchet MS"/>
            </a:endParaRPr>
          </a:p>
          <a:p>
            <a:pPr lvl="2" marL="9874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Tercer nivel</a:t>
            </a:r>
            <a:endParaRPr b="0" lang="es-ES" sz="1920" spc="-1" strike="noStrike">
              <a:solidFill>
                <a:schemeClr val="dk1">
                  <a:lumMod val="75000"/>
                  <a:lumOff val="25000"/>
                </a:schemeClr>
              </a:solidFill>
              <a:latin typeface="Trebuchet MS"/>
            </a:endParaRPr>
          </a:p>
          <a:p>
            <a:pPr lvl="3" marL="13168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Cuarto nivel</a:t>
            </a:r>
            <a:endParaRPr b="0" lang="es-ES" sz="1920" spc="-1" strike="noStrike">
              <a:solidFill>
                <a:schemeClr val="dk1">
                  <a:lumMod val="75000"/>
                  <a:lumOff val="25000"/>
                </a:schemeClr>
              </a:solidFill>
              <a:latin typeface="Trebuchet MS"/>
            </a:endParaRPr>
          </a:p>
          <a:p>
            <a:pPr lvl="4" marL="16678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Quinto nivel</a:t>
            </a:r>
            <a:endParaRPr b="0" lang="es-ES" sz="1920" spc="-1" strike="noStrike">
              <a:solidFill>
                <a:schemeClr val="dk1">
                  <a:lumMod val="75000"/>
                  <a:lumOff val="25000"/>
                </a:schemeClr>
              </a:solidFill>
              <a:latin typeface="Trebuchet MS"/>
            </a:endParaRPr>
          </a:p>
        </p:txBody>
      </p:sp>
      <p:sp>
        <p:nvSpPr>
          <p:cNvPr id="103" name="PlaceHolder 5"/>
          <p:cNvSpPr>
            <a:spLocks noGrp="1"/>
          </p:cNvSpPr>
          <p:nvPr>
            <p:ph type="dt" idx="22"/>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104" name="PlaceHolder 6"/>
          <p:cNvSpPr>
            <a:spLocks noGrp="1"/>
          </p:cNvSpPr>
          <p:nvPr>
            <p:ph type="ftr" idx="23"/>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105" name="PlaceHolder 7"/>
          <p:cNvSpPr>
            <a:spLocks noGrp="1"/>
          </p:cNvSpPr>
          <p:nvPr>
            <p:ph type="sldNum" idx="24"/>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A3F3A9E5-0B03-47E7-A419-20BF51F0FD93}"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
        <p:nvSpPr>
          <p:cNvPr id="106" name="PlaceHolder 8"/>
          <p:cNvSpPr>
            <a:spLocks noGrp="1"/>
          </p:cNvSpPr>
          <p:nvPr>
            <p:ph type="title"/>
          </p:nvPr>
        </p:nvSpPr>
        <p:spPr>
          <a:xfrm>
            <a:off x="2869200" y="5246640"/>
            <a:ext cx="10419480" cy="1371240"/>
          </a:xfrm>
          <a:prstGeom prst="rect">
            <a:avLst/>
          </a:prstGeom>
          <a:noFill/>
          <a:ln w="0">
            <a:noFill/>
          </a:ln>
        </p:spPr>
        <p:txBody>
          <a:bodyPr lIns="91440" rIns="91440" tIns="45720" bIns="45720" anchor="t">
            <a:noAutofit/>
          </a:bodyPr>
          <a:p>
            <a:pPr marL="384120" indent="-384120" algn="r" defTabSz="1097280">
              <a:lnSpc>
                <a:spcPct val="100000"/>
              </a:lnSpc>
              <a:buClr>
                <a:srgbClr val="35436a"/>
              </a:buClr>
              <a:buSzPct val="128000"/>
              <a:buFont typeface="Georgia"/>
              <a:buChar char="*"/>
            </a:pPr>
            <a:r>
              <a:rPr b="1" lang="es-ES" sz="5520" spc="-1" strike="noStrike">
                <a:solidFill>
                  <a:srgbClr val="000000"/>
                </a:solidFill>
                <a:latin typeface="Trebuchet MS"/>
              </a:rPr>
              <a:t>Haga clic para modificar el estilo de título del patrón</a:t>
            </a:r>
            <a:endParaRPr b="0" lang="es-ES" sz="5520" spc="-1" strike="noStrike">
              <a:solidFill>
                <a:schemeClr val="dk1"/>
              </a:solidFill>
              <a:latin typeface="Trebuchet MS"/>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107"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08"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09"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10"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11" name="PlaceHolder 1"/>
          <p:cNvSpPr>
            <a:spLocks noGrp="1"/>
          </p:cNvSpPr>
          <p:nvPr>
            <p:ph type="title"/>
          </p:nvPr>
        </p:nvSpPr>
        <p:spPr>
          <a:xfrm>
            <a:off x="2869200" y="5246640"/>
            <a:ext cx="10419480" cy="1371240"/>
          </a:xfrm>
          <a:prstGeom prst="rect">
            <a:avLst/>
          </a:prstGeom>
          <a:noFill/>
          <a:ln w="0">
            <a:noFill/>
          </a:ln>
        </p:spPr>
        <p:txBody>
          <a:bodyPr lIns="91440" rIns="91440" tIns="45720" bIns="45720" anchor="t">
            <a:noAutofit/>
          </a:bodyPr>
          <a:p>
            <a:pPr marL="384120" indent="-384120" algn="r" defTabSz="1097280">
              <a:lnSpc>
                <a:spcPct val="100000"/>
              </a:lnSpc>
              <a:buClr>
                <a:srgbClr val="35436a"/>
              </a:buClr>
              <a:buSzPct val="128000"/>
              <a:buFont typeface="Georgia"/>
              <a:buChar char="*"/>
            </a:pPr>
            <a:r>
              <a:rPr b="1" lang="es-ES" sz="5520" spc="-1" strike="noStrike">
                <a:solidFill>
                  <a:srgbClr val="000000"/>
                </a:solidFill>
                <a:latin typeface="Trebuchet MS"/>
              </a:rPr>
              <a:t>Haga clic para modificar el estilo de título del patrón</a:t>
            </a:r>
            <a:endParaRPr b="0" lang="es-ES" sz="5520" spc="-1" strike="noStrike">
              <a:solidFill>
                <a:schemeClr val="dk1"/>
              </a:solidFill>
              <a:latin typeface="Trebuchet MS"/>
            </a:endParaRPr>
          </a:p>
        </p:txBody>
      </p:sp>
      <p:sp>
        <p:nvSpPr>
          <p:cNvPr id="112" name="PlaceHolder 2"/>
          <p:cNvSpPr>
            <a:spLocks noGrp="1"/>
          </p:cNvSpPr>
          <p:nvPr>
            <p:ph type="dt" idx="25"/>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113" name="PlaceHolder 3"/>
          <p:cNvSpPr>
            <a:spLocks noGrp="1"/>
          </p:cNvSpPr>
          <p:nvPr>
            <p:ph type="ftr" idx="26"/>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114" name="PlaceHolder 4"/>
          <p:cNvSpPr>
            <a:spLocks noGrp="1"/>
          </p:cNvSpPr>
          <p:nvPr>
            <p:ph type="sldNum" idx="27"/>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7A5D1098-AE38-4EFF-89A7-54FA287B4059}"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116"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17"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18"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19"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20" name="PlaceHolder 1"/>
          <p:cNvSpPr>
            <a:spLocks noGrp="1"/>
          </p:cNvSpPr>
          <p:nvPr>
            <p:ph type="dt" idx="28"/>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121" name="PlaceHolder 2"/>
          <p:cNvSpPr>
            <a:spLocks noGrp="1"/>
          </p:cNvSpPr>
          <p:nvPr>
            <p:ph type="ftr" idx="29"/>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122" name="PlaceHolder 3"/>
          <p:cNvSpPr>
            <a:spLocks noGrp="1"/>
          </p:cNvSpPr>
          <p:nvPr>
            <p:ph type="sldNum" idx="30"/>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E90E486D-188C-4991-B107-145F2D9EEEBE}"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
        <p:nvSpPr>
          <p:cNvPr id="123" name="PlaceHolder 4"/>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buNone/>
            </a:pPr>
            <a:r>
              <a:rPr b="0" lang="es-ES" sz="1800" spc="-1" strike="noStrike">
                <a:solidFill>
                  <a:schemeClr val="dk1"/>
                </a:solidFill>
                <a:latin typeface="Trebuchet MS"/>
              </a:rPr>
              <a:t>Pulse para editar el formato del texto de título</a:t>
            </a:r>
            <a:endParaRPr b="0" lang="es-ES" sz="1800" spc="-1" strike="noStrike">
              <a:solidFill>
                <a:schemeClr val="dk1"/>
              </a:solidFill>
              <a:latin typeface="Trebuchet MS"/>
            </a:endParaRPr>
          </a:p>
        </p:txBody>
      </p:sp>
      <p:sp>
        <p:nvSpPr>
          <p:cNvPr id="124" name="PlaceHolder 5"/>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2640" spc="-1" strike="noStrike">
                <a:solidFill>
                  <a:schemeClr val="dk1">
                    <a:lumMod val="75000"/>
                    <a:lumOff val="25000"/>
                  </a:schemeClr>
                </a:solidFill>
                <a:latin typeface="Trebuchet MS"/>
              </a:rPr>
              <a:t>Pulse para editar el formato de texto del esquema</a:t>
            </a:r>
            <a:endParaRPr b="0" lang="es-ES" sz="2640" spc="-1" strike="noStrike">
              <a:solidFill>
                <a:schemeClr val="dk1">
                  <a:lumMod val="75000"/>
                  <a:lumOff val="25000"/>
                </a:schemeClr>
              </a:solidFill>
              <a:latin typeface="Trebuchet MS"/>
            </a:endParaRPr>
          </a:p>
          <a:p>
            <a:pPr lvl="1" marL="864000" indent="-324000">
              <a:spcBef>
                <a:spcPts val="1134"/>
              </a:spcBef>
              <a:buClr>
                <a:srgbClr val="000000"/>
              </a:buClr>
              <a:buSzPct val="75000"/>
              <a:buFont typeface="Symbol" charset="2"/>
              <a:buChar char=""/>
            </a:pPr>
            <a:r>
              <a:rPr b="0" lang="es-ES" sz="2160" spc="-1" strike="noStrike">
                <a:solidFill>
                  <a:schemeClr val="dk1">
                    <a:lumMod val="75000"/>
                    <a:lumOff val="25000"/>
                  </a:schemeClr>
                </a:solidFill>
                <a:latin typeface="Trebuchet MS"/>
              </a:rPr>
              <a:t>Segundo nivel del esquema</a:t>
            </a:r>
            <a:endParaRPr b="0" lang="es-ES" sz="2160" spc="-1" strike="noStrike">
              <a:solidFill>
                <a:schemeClr val="dk1">
                  <a:lumMod val="75000"/>
                  <a:lumOff val="25000"/>
                </a:schemeClr>
              </a:solidFill>
              <a:latin typeface="Trebuchet MS"/>
            </a:endParaRPr>
          </a:p>
          <a:p>
            <a:pPr lvl="2" marL="1296000" indent="-288000">
              <a:spcBef>
                <a:spcPts val="850"/>
              </a:spcBef>
              <a:buClr>
                <a:srgbClr val="000000"/>
              </a:buClr>
              <a:buSzPct val="45000"/>
              <a:buFont typeface="Wingdings" charset="2"/>
              <a:buChar char=""/>
            </a:pPr>
            <a:r>
              <a:rPr b="0" lang="es-ES" sz="1920" spc="-1" strike="noStrike">
                <a:solidFill>
                  <a:schemeClr val="dk1">
                    <a:lumMod val="75000"/>
                    <a:lumOff val="25000"/>
                  </a:schemeClr>
                </a:solidFill>
                <a:latin typeface="Trebuchet MS"/>
              </a:rPr>
              <a:t>Tercer nivel del esquema</a:t>
            </a:r>
            <a:endParaRPr b="0" lang="es-ES" sz="1920" spc="-1" strike="noStrike">
              <a:solidFill>
                <a:schemeClr val="dk1">
                  <a:lumMod val="75000"/>
                  <a:lumOff val="25000"/>
                </a:schemeClr>
              </a:solidFill>
              <a:latin typeface="Trebuchet MS"/>
            </a:endParaRPr>
          </a:p>
          <a:p>
            <a:pPr lvl="3" marL="1728000" indent="-216000">
              <a:spcBef>
                <a:spcPts val="567"/>
              </a:spcBef>
              <a:buClr>
                <a:srgbClr val="000000"/>
              </a:buClr>
              <a:buSzPct val="75000"/>
              <a:buFont typeface="Symbol" charset="2"/>
              <a:buChar char=""/>
            </a:pPr>
            <a:r>
              <a:rPr b="0" lang="es-ES" sz="1679" spc="-1" strike="noStrike">
                <a:solidFill>
                  <a:schemeClr val="dk1">
                    <a:lumMod val="75000"/>
                    <a:lumOff val="25000"/>
                  </a:schemeClr>
                </a:solidFill>
                <a:latin typeface="Trebuchet MS"/>
              </a:rPr>
              <a:t>Cuarto nivel del esquema</a:t>
            </a:r>
            <a:endParaRPr b="0" lang="es-ES" sz="1679" spc="-1" strike="noStrike">
              <a:solidFill>
                <a:schemeClr val="dk1">
                  <a:lumMod val="75000"/>
                  <a:lumOff val="25000"/>
                </a:schemeClr>
              </a:solidFill>
              <a:latin typeface="Trebuchet MS"/>
            </a:endParaRPr>
          </a:p>
          <a:p>
            <a:pPr lvl="4" marL="2160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Quinto nivel del esquema</a:t>
            </a:r>
            <a:endParaRPr b="0" lang="es-ES" sz="2000" spc="-1" strike="noStrike">
              <a:solidFill>
                <a:schemeClr val="dk1">
                  <a:lumMod val="75000"/>
                  <a:lumOff val="25000"/>
                </a:schemeClr>
              </a:solidFill>
              <a:latin typeface="Trebuchet MS"/>
            </a:endParaRPr>
          </a:p>
          <a:p>
            <a:pPr lvl="5" marL="2592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Sexto nivel del esquema</a:t>
            </a:r>
            <a:endParaRPr b="0" lang="es-ES" sz="2000" spc="-1" strike="noStrike">
              <a:solidFill>
                <a:schemeClr val="dk1">
                  <a:lumMod val="75000"/>
                  <a:lumOff val="25000"/>
                </a:schemeClr>
              </a:solidFill>
              <a:latin typeface="Trebuchet MS"/>
            </a:endParaRPr>
          </a:p>
          <a:p>
            <a:pPr lvl="6" marL="3024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Séptimo nivel del esquema</a:t>
            </a:r>
            <a:endParaRPr b="0" lang="es-ES" sz="2000" spc="-1" strike="noStrike">
              <a:solidFill>
                <a:schemeClr val="dk1">
                  <a:lumMod val="75000"/>
                  <a:lumOff val="25000"/>
                </a:schemeClr>
              </a:solidFill>
              <a:latin typeface="Trebuchet MS"/>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125"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26"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27"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28"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29" name="PlaceHolder 1"/>
          <p:cNvSpPr>
            <a:spLocks noGrp="1"/>
          </p:cNvSpPr>
          <p:nvPr>
            <p:ph type="title"/>
          </p:nvPr>
        </p:nvSpPr>
        <p:spPr>
          <a:xfrm>
            <a:off x="1342440" y="2651760"/>
            <a:ext cx="5817240" cy="1509840"/>
          </a:xfrm>
          <a:prstGeom prst="rect">
            <a:avLst/>
          </a:prstGeom>
          <a:noFill/>
          <a:ln w="0">
            <a:noFill/>
          </a:ln>
        </p:spPr>
        <p:txBody>
          <a:bodyPr lIns="91440" rIns="91440" tIns="45720" bIns="45720" anchor="b">
            <a:noAutofit/>
          </a:bodyPr>
          <a:p>
            <a:pPr marL="274320" indent="-274320" defTabSz="1097280">
              <a:lnSpc>
                <a:spcPct val="100000"/>
              </a:lnSpc>
              <a:buClr>
                <a:srgbClr val="35436a"/>
              </a:buClr>
              <a:buSzPct val="128000"/>
              <a:buFont typeface="Georgia"/>
              <a:buChar char="*"/>
            </a:pPr>
            <a:r>
              <a:rPr b="1" lang="es-ES" sz="3359" spc="-1" strike="noStrike">
                <a:solidFill>
                  <a:srgbClr val="000000"/>
                </a:solidFill>
                <a:latin typeface="Trebuchet MS"/>
              </a:rPr>
              <a:t>Haga clic para modificar el estilo de título del patrón</a:t>
            </a:r>
            <a:endParaRPr b="0" lang="es-ES" sz="3359" spc="-1" strike="noStrike">
              <a:solidFill>
                <a:schemeClr val="dk1"/>
              </a:solidFill>
              <a:latin typeface="Trebuchet MS"/>
            </a:endParaRPr>
          </a:p>
        </p:txBody>
      </p:sp>
      <p:sp>
        <p:nvSpPr>
          <p:cNvPr id="130" name="PlaceHolder 2"/>
          <p:cNvSpPr>
            <a:spLocks noGrp="1"/>
          </p:cNvSpPr>
          <p:nvPr>
            <p:ph type="body"/>
          </p:nvPr>
        </p:nvSpPr>
        <p:spPr>
          <a:xfrm>
            <a:off x="7349760" y="877680"/>
            <a:ext cx="6427080" cy="5873400"/>
          </a:xfrm>
          <a:prstGeom prst="rect">
            <a:avLst/>
          </a:prstGeom>
          <a:noFill/>
          <a:ln w="0">
            <a:noFill/>
          </a:ln>
        </p:spPr>
        <p:txBody>
          <a:bodyPr lIns="91440" rIns="91440" tIns="45720" bIns="45720" anchor="ctr">
            <a:noAutofit/>
          </a:bodyPr>
          <a:p>
            <a:pPr marL="274320" indent="-219600" defTabSz="1097280">
              <a:lnSpc>
                <a:spcPct val="100000"/>
              </a:lnSpc>
              <a:spcBef>
                <a:spcPts val="527"/>
              </a:spcBef>
              <a:spcAft>
                <a:spcPts val="360"/>
              </a:spcAft>
              <a:buClr>
                <a:srgbClr val="35436a"/>
              </a:buClr>
              <a:buSzPct val="130000"/>
              <a:buFont typeface="Georgia"/>
              <a:buChar char="*"/>
            </a:pPr>
            <a:r>
              <a:rPr b="0" lang="es-ES" sz="2640" spc="-1" strike="noStrike">
                <a:solidFill>
                  <a:schemeClr val="dk1">
                    <a:lumMod val="75000"/>
                    <a:lumOff val="25000"/>
                  </a:schemeClr>
                </a:solidFill>
                <a:latin typeface="Trebuchet MS"/>
              </a:rPr>
              <a:t>Haga clic para modificar el estilo de texto del patrón</a:t>
            </a:r>
            <a:endParaRPr b="0" lang="es-ES" sz="2640" spc="-1" strike="noStrike">
              <a:solidFill>
                <a:schemeClr val="dk1">
                  <a:lumMod val="75000"/>
                  <a:lumOff val="25000"/>
                </a:schemeClr>
              </a:solidFill>
              <a:latin typeface="Trebuchet MS"/>
            </a:endParaRPr>
          </a:p>
          <a:p>
            <a:pPr lvl="1" marL="658440" indent="-219600" defTabSz="1097280">
              <a:lnSpc>
                <a:spcPct val="100000"/>
              </a:lnSpc>
              <a:spcBef>
                <a:spcPts val="479"/>
              </a:spcBef>
              <a:spcAft>
                <a:spcPts val="360"/>
              </a:spcAft>
              <a:buClr>
                <a:srgbClr val="35436a"/>
              </a:buClr>
              <a:buSzPct val="130000"/>
              <a:buFont typeface="Georgia"/>
              <a:buChar char="*"/>
            </a:pPr>
            <a:r>
              <a:rPr b="0" lang="es-ES" sz="2400" spc="-1" strike="noStrike">
                <a:solidFill>
                  <a:schemeClr val="dk1">
                    <a:lumMod val="75000"/>
                    <a:lumOff val="25000"/>
                  </a:schemeClr>
                </a:solidFill>
                <a:latin typeface="Trebuchet MS"/>
              </a:rPr>
              <a:t>Segundo nivel</a:t>
            </a:r>
            <a:endParaRPr b="0" lang="es-ES" sz="2400" spc="-1" strike="noStrike">
              <a:solidFill>
                <a:schemeClr val="dk1">
                  <a:lumMod val="75000"/>
                  <a:lumOff val="25000"/>
                </a:schemeClr>
              </a:solidFill>
              <a:latin typeface="Trebuchet MS"/>
            </a:endParaRPr>
          </a:p>
          <a:p>
            <a:pPr lvl="2" marL="987480" indent="-219600" defTabSz="1097280">
              <a:lnSpc>
                <a:spcPct val="100000"/>
              </a:lnSpc>
              <a:spcBef>
                <a:spcPts val="431"/>
              </a:spcBef>
              <a:spcAft>
                <a:spcPts val="360"/>
              </a:spcAft>
              <a:buClr>
                <a:srgbClr val="35436a"/>
              </a:buClr>
              <a:buSzPct val="130000"/>
              <a:buFont typeface="Georgia"/>
              <a:buChar char="*"/>
            </a:pPr>
            <a:r>
              <a:rPr b="0" lang="es-ES" sz="2160" spc="-1" strike="noStrike">
                <a:solidFill>
                  <a:schemeClr val="dk1">
                    <a:lumMod val="75000"/>
                    <a:lumOff val="25000"/>
                  </a:schemeClr>
                </a:solidFill>
                <a:latin typeface="Trebuchet MS"/>
              </a:rPr>
              <a:t>Tercer nivel</a:t>
            </a:r>
            <a:endParaRPr b="0" lang="es-ES" sz="2160" spc="-1" strike="noStrike">
              <a:solidFill>
                <a:schemeClr val="dk1">
                  <a:lumMod val="75000"/>
                  <a:lumOff val="25000"/>
                </a:schemeClr>
              </a:solidFill>
              <a:latin typeface="Trebuchet MS"/>
            </a:endParaRPr>
          </a:p>
          <a:p>
            <a:pPr lvl="3" marL="13168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Cuarto nivel</a:t>
            </a:r>
            <a:endParaRPr b="0" lang="es-ES" sz="1920" spc="-1" strike="noStrike">
              <a:solidFill>
                <a:schemeClr val="dk1">
                  <a:lumMod val="75000"/>
                  <a:lumOff val="25000"/>
                </a:schemeClr>
              </a:solidFill>
              <a:latin typeface="Trebuchet MS"/>
            </a:endParaRPr>
          </a:p>
          <a:p>
            <a:pPr lvl="4" marL="1667880" indent="-219600" defTabSz="1097280">
              <a:lnSpc>
                <a:spcPct val="100000"/>
              </a:lnSpc>
              <a:spcBef>
                <a:spcPts val="337"/>
              </a:spcBef>
              <a:spcAft>
                <a:spcPts val="360"/>
              </a:spcAft>
              <a:buClr>
                <a:srgbClr val="35436a"/>
              </a:buClr>
              <a:buSzPct val="130000"/>
              <a:buFont typeface="Georgia"/>
              <a:buChar char="*"/>
            </a:pPr>
            <a:r>
              <a:rPr b="0" lang="es-ES" sz="1679" spc="-1" strike="noStrike">
                <a:solidFill>
                  <a:schemeClr val="dk1">
                    <a:lumMod val="75000"/>
                    <a:lumOff val="25000"/>
                  </a:schemeClr>
                </a:solidFill>
                <a:latin typeface="Trebuchet MS"/>
              </a:rPr>
              <a:t>Quinto nivel</a:t>
            </a:r>
            <a:endParaRPr b="0" lang="es-ES" sz="1679" spc="-1" strike="noStrike">
              <a:solidFill>
                <a:schemeClr val="dk1">
                  <a:lumMod val="75000"/>
                  <a:lumOff val="25000"/>
                </a:schemeClr>
              </a:solidFill>
              <a:latin typeface="Trebuchet MS"/>
            </a:endParaRPr>
          </a:p>
        </p:txBody>
      </p:sp>
      <p:sp>
        <p:nvSpPr>
          <p:cNvPr id="131" name="PlaceHolder 3"/>
          <p:cNvSpPr>
            <a:spLocks noGrp="1"/>
          </p:cNvSpPr>
          <p:nvPr>
            <p:ph type="body"/>
          </p:nvPr>
        </p:nvSpPr>
        <p:spPr>
          <a:xfrm>
            <a:off x="1721160" y="4197240"/>
            <a:ext cx="5421600" cy="2567160"/>
          </a:xfrm>
          <a:prstGeom prst="rect">
            <a:avLst/>
          </a:prstGeom>
          <a:noFill/>
          <a:ln w="0">
            <a:noFill/>
          </a:ln>
        </p:spPr>
        <p:txBody>
          <a:bodyPr lIns="91440" rIns="91440" tIns="45720" bIns="45720" anchor="t">
            <a:noAutofit/>
          </a:bodyPr>
          <a:p>
            <a:pPr indent="0" defTabSz="1097280">
              <a:lnSpc>
                <a:spcPct val="100000"/>
              </a:lnSpc>
              <a:spcBef>
                <a:spcPts val="337"/>
              </a:spcBef>
              <a:spcAft>
                <a:spcPts val="360"/>
              </a:spcAft>
              <a:buNone/>
              <a:tabLst>
                <a:tab algn="l" pos="0"/>
              </a:tabLst>
            </a:pPr>
            <a:r>
              <a:rPr b="0" lang="es-ES" sz="1679" spc="-1" strike="noStrike">
                <a:solidFill>
                  <a:schemeClr val="dk1">
                    <a:lumMod val="75000"/>
                    <a:lumOff val="25000"/>
                  </a:schemeClr>
                </a:solidFill>
                <a:latin typeface="Trebuchet MS"/>
              </a:rPr>
              <a:t>Haga clic para modificar el estilo de texto del patrón</a:t>
            </a:r>
            <a:endParaRPr b="0" lang="es-ES" sz="1679" spc="-1" strike="noStrike">
              <a:solidFill>
                <a:schemeClr val="dk1">
                  <a:lumMod val="75000"/>
                  <a:lumOff val="25000"/>
                </a:schemeClr>
              </a:solidFill>
              <a:latin typeface="Trebuchet MS"/>
            </a:endParaRPr>
          </a:p>
        </p:txBody>
      </p:sp>
      <p:sp>
        <p:nvSpPr>
          <p:cNvPr id="132" name="PlaceHolder 4"/>
          <p:cNvSpPr>
            <a:spLocks noGrp="1"/>
          </p:cNvSpPr>
          <p:nvPr>
            <p:ph type="dt" idx="31"/>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133" name="PlaceHolder 5"/>
          <p:cNvSpPr>
            <a:spLocks noGrp="1"/>
          </p:cNvSpPr>
          <p:nvPr>
            <p:ph type="ftr" idx="32"/>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134" name="PlaceHolder 6"/>
          <p:cNvSpPr>
            <a:spLocks noGrp="1"/>
          </p:cNvSpPr>
          <p:nvPr>
            <p:ph type="sldNum" idx="33"/>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379F942E-0B0E-4B0A-9008-6970A9885EAD}"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135"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36"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37"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38"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39" name="Rectangle 7"/>
          <p:cNvSpPr/>
          <p:nvPr/>
        </p:nvSpPr>
        <p:spPr>
          <a:xfrm>
            <a:off x="0" y="4640400"/>
            <a:ext cx="14630040" cy="3588840"/>
          </a:xfrm>
          <a:prstGeom prst="rect">
            <a:avLst/>
          </a:prstGeom>
          <a:gradFill rotWithShape="0">
            <a:gsLst>
              <a:gs pos="0">
                <a:srgbClr val="ffffff">
                  <a:alpha val="92000"/>
                </a:srgbClr>
              </a:gs>
              <a:gs pos="37000">
                <a:srgbClr val="ffffff">
                  <a:alpha val="77000"/>
                </a:srgbClr>
              </a:gs>
              <a:gs pos="100000">
                <a:srgbClr val="e7dec9">
                  <a:alpha val="8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40" name="Rectangle 8"/>
          <p:cNvSpPr/>
          <p:nvPr/>
        </p:nvSpPr>
        <p:spPr>
          <a:xfrm>
            <a:off x="0" y="0"/>
            <a:ext cx="14630040" cy="4640040"/>
          </a:xfrm>
          <a:prstGeom prst="rect">
            <a:avLst/>
          </a:prstGeom>
          <a:gradFill rotWithShape="0">
            <a:gsLst>
              <a:gs pos="0">
                <a:srgbClr val="ffffff">
                  <a:alpha val="90000"/>
                </a:srgbClr>
              </a:gs>
              <a:gs pos="48000">
                <a:srgbClr val="ffffff">
                  <a:alpha val="63000"/>
                </a:srgbClr>
              </a:gs>
              <a:gs pos="100000">
                <a:srgbClr val="e7dec9">
                  <a:alpha val="8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41" name="Rectangle 9"/>
          <p:cNvSpPr/>
          <p:nvPr/>
        </p:nvSpPr>
        <p:spPr>
          <a:xfrm>
            <a:off x="0" y="31827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42" name="Oval 10"/>
          <p:cNvSpPr/>
          <p:nvPr/>
        </p:nvSpPr>
        <p:spPr>
          <a:xfrm>
            <a:off x="0" y="1920240"/>
            <a:ext cx="14630040" cy="6126120"/>
          </a:xfrm>
          <a:prstGeom prst="ellipse">
            <a:avLst/>
          </a:prstGeom>
          <a:gradFill rotWithShape="0">
            <a:gsLst>
              <a:gs pos="0">
                <a:srgbClr val="ffffff"/>
              </a:gs>
              <a:gs pos="54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43" name="PlaceHolder 1"/>
          <p:cNvSpPr>
            <a:spLocks noGrp="1"/>
          </p:cNvSpPr>
          <p:nvPr>
            <p:ph type="body"/>
          </p:nvPr>
        </p:nvSpPr>
        <p:spPr>
          <a:xfrm>
            <a:off x="7160400" y="1371600"/>
            <a:ext cx="6583320" cy="3753000"/>
          </a:xfrm>
          <a:prstGeom prst="rect">
            <a:avLst/>
          </a:prstGeom>
          <a:solidFill>
            <a:schemeClr val="lt2">
              <a:lumMod val="90000"/>
            </a:schemeClr>
          </a:solidFill>
          <a:ln w="0">
            <a:noFill/>
          </a:ln>
        </p:spPr>
        <p:txBody>
          <a:bodyPr lIns="90000" rIns="90000" tIns="45000" bIns="45000" anchor="t">
            <a:normAutofit/>
          </a:bodyPr>
          <a:p>
            <a:pPr indent="0" algn="ctr" defTabSz="914400">
              <a:lnSpc>
                <a:spcPct val="100000"/>
              </a:lnSpc>
              <a:buNone/>
              <a:tabLst>
                <a:tab algn="l" pos="0"/>
              </a:tabLst>
            </a:pPr>
            <a:r>
              <a:rPr b="0" lang="es-ES" sz="2400" spc="-1" strike="noStrike">
                <a:solidFill>
                  <a:schemeClr val="dk1"/>
                </a:solidFill>
                <a:latin typeface="Trebuchet MS"/>
              </a:rPr>
              <a:t>Haga clic en el icono para agregar una imagen</a:t>
            </a:r>
            <a:endParaRPr b="0" lang="es-ES" sz="2400" spc="-1" strike="noStrike">
              <a:solidFill>
                <a:schemeClr val="dk1">
                  <a:lumMod val="75000"/>
                  <a:lumOff val="25000"/>
                </a:schemeClr>
              </a:solidFill>
              <a:latin typeface="Trebuchet MS"/>
            </a:endParaRPr>
          </a:p>
        </p:txBody>
      </p:sp>
      <p:sp>
        <p:nvSpPr>
          <p:cNvPr id="144" name="PlaceHolder 2"/>
          <p:cNvSpPr>
            <a:spLocks noGrp="1"/>
          </p:cNvSpPr>
          <p:nvPr>
            <p:ph type="body"/>
          </p:nvPr>
        </p:nvSpPr>
        <p:spPr>
          <a:xfrm>
            <a:off x="1404720" y="1212480"/>
            <a:ext cx="5910120" cy="2595240"/>
          </a:xfrm>
          <a:prstGeom prst="rect">
            <a:avLst/>
          </a:prstGeom>
          <a:noFill/>
          <a:ln w="0">
            <a:noFill/>
          </a:ln>
        </p:spPr>
        <p:txBody>
          <a:bodyPr lIns="91440" rIns="91440" tIns="45720" bIns="45720" anchor="b">
            <a:noAutofit/>
          </a:bodyPr>
          <a:p>
            <a:pPr marL="21960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Haga clic para modificar el estilo de texto del patrón</a:t>
            </a:r>
            <a:endParaRPr b="0" lang="es-ES" sz="1920" spc="-1" strike="noStrike">
              <a:solidFill>
                <a:schemeClr val="dk1">
                  <a:lumMod val="75000"/>
                  <a:lumOff val="25000"/>
                </a:schemeClr>
              </a:solidFill>
              <a:latin typeface="Trebuchet MS"/>
            </a:endParaRPr>
          </a:p>
        </p:txBody>
      </p:sp>
      <p:sp>
        <p:nvSpPr>
          <p:cNvPr id="145" name="PlaceHolder 3"/>
          <p:cNvSpPr>
            <a:spLocks noGrp="1"/>
          </p:cNvSpPr>
          <p:nvPr>
            <p:ph type="dt" idx="34"/>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146" name="PlaceHolder 4"/>
          <p:cNvSpPr>
            <a:spLocks noGrp="1"/>
          </p:cNvSpPr>
          <p:nvPr>
            <p:ph type="ftr" idx="35"/>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147" name="PlaceHolder 5"/>
          <p:cNvSpPr>
            <a:spLocks noGrp="1"/>
          </p:cNvSpPr>
          <p:nvPr>
            <p:ph type="sldNum" idx="36"/>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5666D4A1-242E-43E7-9914-F4D5B22947D5}"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
        <p:nvSpPr>
          <p:cNvPr id="148" name="PlaceHolder 6"/>
          <p:cNvSpPr>
            <a:spLocks noGrp="1"/>
          </p:cNvSpPr>
          <p:nvPr>
            <p:ph type="title"/>
          </p:nvPr>
        </p:nvSpPr>
        <p:spPr>
          <a:xfrm>
            <a:off x="1163520" y="5357160"/>
            <a:ext cx="10213200" cy="1371240"/>
          </a:xfrm>
          <a:prstGeom prst="rect">
            <a:avLst/>
          </a:prstGeom>
          <a:noFill/>
          <a:ln w="0">
            <a:noFill/>
          </a:ln>
        </p:spPr>
        <p:txBody>
          <a:bodyPr lIns="91440" rIns="91440" tIns="45720" bIns="45720" anchor="b">
            <a:noAutofit/>
          </a:bodyPr>
          <a:p>
            <a:pPr marL="384120" indent="-384120" defTabSz="1097280">
              <a:lnSpc>
                <a:spcPct val="100000"/>
              </a:lnSpc>
              <a:buClr>
                <a:srgbClr val="35436a"/>
              </a:buClr>
              <a:buSzPct val="128000"/>
              <a:buFont typeface="Georgia"/>
              <a:buChar char="*"/>
            </a:pPr>
            <a:r>
              <a:rPr b="1" lang="es-ES" sz="5520" spc="-1" strike="noStrike">
                <a:solidFill>
                  <a:srgbClr val="000000"/>
                </a:solidFill>
                <a:latin typeface="Trebuchet MS"/>
              </a:rPr>
              <a:t>Haga clic para modificar el estilo de título del patrón</a:t>
            </a:r>
            <a:endParaRPr b="0" lang="es-ES" sz="5520" spc="-1" strike="noStrike">
              <a:solidFill>
                <a:schemeClr val="dk1"/>
              </a:solidFill>
              <a:latin typeface="Trebuchet MS"/>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14"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5"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6"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7"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18" name="PlaceHolder 1"/>
          <p:cNvSpPr>
            <a:spLocks noGrp="1"/>
          </p:cNvSpPr>
          <p:nvPr>
            <p:ph type="title"/>
          </p:nvPr>
        </p:nvSpPr>
        <p:spPr>
          <a:xfrm>
            <a:off x="2869200" y="5246640"/>
            <a:ext cx="10419480" cy="1371240"/>
          </a:xfrm>
          <a:prstGeom prst="rect">
            <a:avLst/>
          </a:prstGeom>
          <a:noFill/>
          <a:ln w="0">
            <a:noFill/>
          </a:ln>
        </p:spPr>
        <p:txBody>
          <a:bodyPr lIns="91440" rIns="91440" tIns="45720" bIns="45720" anchor="t">
            <a:noAutofit/>
          </a:bodyPr>
          <a:p>
            <a:pPr marL="384120" indent="-384120" algn="r" defTabSz="1097280">
              <a:lnSpc>
                <a:spcPct val="100000"/>
              </a:lnSpc>
              <a:buClr>
                <a:srgbClr val="35436a"/>
              </a:buClr>
              <a:buSzPct val="128000"/>
              <a:buFont typeface="Georgia"/>
              <a:buChar char="*"/>
            </a:pPr>
            <a:r>
              <a:rPr b="1" lang="es-ES" sz="5520" spc="-1" strike="noStrike">
                <a:solidFill>
                  <a:srgbClr val="000000"/>
                </a:solidFill>
                <a:latin typeface="Trebuchet MS"/>
              </a:rPr>
              <a:t>Haga clic para modificar el estilo de título del patrón</a:t>
            </a:r>
            <a:endParaRPr b="0" lang="es-ES" sz="5520" spc="-1" strike="noStrike">
              <a:solidFill>
                <a:schemeClr val="dk1"/>
              </a:solidFill>
              <a:latin typeface="Trebuchet MS"/>
            </a:endParaRPr>
          </a:p>
        </p:txBody>
      </p:sp>
      <p:sp>
        <p:nvSpPr>
          <p:cNvPr id="19" name="PlaceHolder 2"/>
          <p:cNvSpPr>
            <a:spLocks noGrp="1"/>
          </p:cNvSpPr>
          <p:nvPr>
            <p:ph type="body"/>
          </p:nvPr>
        </p:nvSpPr>
        <p:spPr>
          <a:xfrm>
            <a:off x="3048120" y="877680"/>
            <a:ext cx="10240920" cy="4169160"/>
          </a:xfrm>
          <a:prstGeom prst="rect">
            <a:avLst/>
          </a:prstGeom>
          <a:noFill/>
          <a:ln w="0">
            <a:noFill/>
          </a:ln>
        </p:spPr>
        <p:txBody>
          <a:bodyPr lIns="91440" rIns="91440" tIns="45720" bIns="45720" anchor="t" vert="eaVert">
            <a:noAutofit/>
          </a:bodyPr>
          <a:p>
            <a:pPr marL="274320" indent="-219600" defTabSz="1097280">
              <a:lnSpc>
                <a:spcPct val="100000"/>
              </a:lnSpc>
              <a:spcBef>
                <a:spcPts val="527"/>
              </a:spcBef>
              <a:spcAft>
                <a:spcPts val="360"/>
              </a:spcAft>
              <a:buClr>
                <a:srgbClr val="35436a"/>
              </a:buClr>
              <a:buSzPct val="130000"/>
              <a:buFont typeface="Georgia"/>
              <a:buChar char="*"/>
            </a:pPr>
            <a:r>
              <a:rPr b="0" lang="es-ES" sz="2640" spc="-1" strike="noStrike">
                <a:solidFill>
                  <a:schemeClr val="dk1">
                    <a:lumMod val="75000"/>
                    <a:lumOff val="25000"/>
                  </a:schemeClr>
                </a:solidFill>
                <a:latin typeface="Trebuchet MS"/>
              </a:rPr>
              <a:t>Haga clic para modificar el estilo de texto del patrón</a:t>
            </a:r>
            <a:endParaRPr b="0" lang="es-ES" sz="2640" spc="-1" strike="noStrike">
              <a:solidFill>
                <a:schemeClr val="dk1">
                  <a:lumMod val="75000"/>
                  <a:lumOff val="25000"/>
                </a:schemeClr>
              </a:solidFill>
              <a:latin typeface="Trebuchet MS"/>
            </a:endParaRPr>
          </a:p>
          <a:p>
            <a:pPr lvl="1" marL="658440" indent="-219600" defTabSz="1097280">
              <a:lnSpc>
                <a:spcPct val="100000"/>
              </a:lnSpc>
              <a:spcBef>
                <a:spcPts val="479"/>
              </a:spcBef>
              <a:spcAft>
                <a:spcPts val="360"/>
              </a:spcAft>
              <a:buClr>
                <a:srgbClr val="35436a"/>
              </a:buClr>
              <a:buSzPct val="130000"/>
              <a:buFont typeface="Georgia"/>
              <a:buChar char="*"/>
            </a:pPr>
            <a:r>
              <a:rPr b="0" lang="es-ES" sz="2400" spc="-1" strike="noStrike">
                <a:solidFill>
                  <a:schemeClr val="dk1">
                    <a:lumMod val="75000"/>
                    <a:lumOff val="25000"/>
                  </a:schemeClr>
                </a:solidFill>
                <a:latin typeface="Trebuchet MS"/>
              </a:rPr>
              <a:t>Segundo nivel</a:t>
            </a:r>
            <a:endParaRPr b="0" lang="es-ES" sz="2400" spc="-1" strike="noStrike">
              <a:solidFill>
                <a:schemeClr val="dk1">
                  <a:lumMod val="75000"/>
                  <a:lumOff val="25000"/>
                </a:schemeClr>
              </a:solidFill>
              <a:latin typeface="Trebuchet MS"/>
            </a:endParaRPr>
          </a:p>
          <a:p>
            <a:pPr lvl="2" marL="987480" indent="-219600" defTabSz="1097280">
              <a:lnSpc>
                <a:spcPct val="100000"/>
              </a:lnSpc>
              <a:spcBef>
                <a:spcPts val="431"/>
              </a:spcBef>
              <a:spcAft>
                <a:spcPts val="360"/>
              </a:spcAft>
              <a:buClr>
                <a:srgbClr val="35436a"/>
              </a:buClr>
              <a:buSzPct val="130000"/>
              <a:buFont typeface="Georgia"/>
              <a:buChar char="*"/>
            </a:pPr>
            <a:r>
              <a:rPr b="0" lang="es-ES" sz="2160" spc="-1" strike="noStrike">
                <a:solidFill>
                  <a:schemeClr val="dk1">
                    <a:lumMod val="75000"/>
                    <a:lumOff val="25000"/>
                  </a:schemeClr>
                </a:solidFill>
                <a:latin typeface="Trebuchet MS"/>
              </a:rPr>
              <a:t>Tercer nivel</a:t>
            </a:r>
            <a:endParaRPr b="0" lang="es-ES" sz="2160" spc="-1" strike="noStrike">
              <a:solidFill>
                <a:schemeClr val="dk1">
                  <a:lumMod val="75000"/>
                  <a:lumOff val="25000"/>
                </a:schemeClr>
              </a:solidFill>
              <a:latin typeface="Trebuchet MS"/>
            </a:endParaRPr>
          </a:p>
          <a:p>
            <a:pPr lvl="3" marL="13168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Cuarto nivel</a:t>
            </a:r>
            <a:endParaRPr b="0" lang="es-ES" sz="1920" spc="-1" strike="noStrike">
              <a:solidFill>
                <a:schemeClr val="dk1">
                  <a:lumMod val="75000"/>
                  <a:lumOff val="25000"/>
                </a:schemeClr>
              </a:solidFill>
              <a:latin typeface="Trebuchet MS"/>
            </a:endParaRPr>
          </a:p>
          <a:p>
            <a:pPr lvl="4" marL="1667880" indent="-219600" defTabSz="1097280">
              <a:lnSpc>
                <a:spcPct val="100000"/>
              </a:lnSpc>
              <a:spcBef>
                <a:spcPts val="337"/>
              </a:spcBef>
              <a:spcAft>
                <a:spcPts val="360"/>
              </a:spcAft>
              <a:buClr>
                <a:srgbClr val="35436a"/>
              </a:buClr>
              <a:buSzPct val="130000"/>
              <a:buFont typeface="Georgia"/>
              <a:buChar char="*"/>
            </a:pPr>
            <a:r>
              <a:rPr b="0" lang="es-ES" sz="1679" spc="-1" strike="noStrike">
                <a:solidFill>
                  <a:schemeClr val="dk1">
                    <a:lumMod val="75000"/>
                    <a:lumOff val="25000"/>
                  </a:schemeClr>
                </a:solidFill>
                <a:latin typeface="Trebuchet MS"/>
              </a:rPr>
              <a:t>Quinto nivel</a:t>
            </a:r>
            <a:endParaRPr b="0" lang="es-ES" sz="1679" spc="-1" strike="noStrike">
              <a:solidFill>
                <a:schemeClr val="dk1">
                  <a:lumMod val="75000"/>
                  <a:lumOff val="25000"/>
                </a:schemeClr>
              </a:solidFill>
              <a:latin typeface="Trebuchet MS"/>
            </a:endParaRPr>
          </a:p>
        </p:txBody>
      </p:sp>
      <p:sp>
        <p:nvSpPr>
          <p:cNvPr id="20" name="PlaceHolder 3"/>
          <p:cNvSpPr>
            <a:spLocks noGrp="1"/>
          </p:cNvSpPr>
          <p:nvPr>
            <p:ph type="dt" idx="4"/>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21" name="PlaceHolder 4"/>
          <p:cNvSpPr>
            <a:spLocks noGrp="1"/>
          </p:cNvSpPr>
          <p:nvPr>
            <p:ph type="ftr" idx="5"/>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22" name="PlaceHolder 5"/>
          <p:cNvSpPr>
            <a:spLocks noGrp="1"/>
          </p:cNvSpPr>
          <p:nvPr>
            <p:ph type="sldNum" idx="6"/>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0DEA5D32-6750-4121-B237-7C2224CB7B43}"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23"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24"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25"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26"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27" name="PlaceHolder 1"/>
          <p:cNvSpPr>
            <a:spLocks noGrp="1"/>
          </p:cNvSpPr>
          <p:nvPr>
            <p:ph type="title"/>
          </p:nvPr>
        </p:nvSpPr>
        <p:spPr>
          <a:xfrm>
            <a:off x="1846080" y="451800"/>
            <a:ext cx="3291480" cy="6285600"/>
          </a:xfrm>
          <a:prstGeom prst="rect">
            <a:avLst/>
          </a:prstGeom>
          <a:noFill/>
          <a:ln w="0">
            <a:noFill/>
          </a:ln>
        </p:spPr>
        <p:txBody>
          <a:bodyPr lIns="91440" rIns="91440" tIns="45720" bIns="45720" anchor="t" vert="eaVert">
            <a:noAutofit/>
          </a:bodyPr>
          <a:p>
            <a:pPr marL="384120" indent="-384120" defTabSz="1097280">
              <a:lnSpc>
                <a:spcPct val="100000"/>
              </a:lnSpc>
              <a:buClr>
                <a:srgbClr val="35436a"/>
              </a:buClr>
              <a:buSzPct val="128000"/>
              <a:buFont typeface="Georgia"/>
              <a:buChar char="*"/>
            </a:pPr>
            <a:r>
              <a:rPr b="1" lang="es-ES" sz="5520" spc="-1" strike="noStrike">
                <a:solidFill>
                  <a:srgbClr val="000000"/>
                </a:solidFill>
                <a:latin typeface="Trebuchet MS"/>
              </a:rPr>
              <a:t>Haga clic para modificar el estilo de título del patrón</a:t>
            </a:r>
            <a:endParaRPr b="0" lang="es-ES" sz="5520" spc="-1" strike="noStrike">
              <a:solidFill>
                <a:schemeClr val="dk1"/>
              </a:solidFill>
              <a:latin typeface="Trebuchet MS"/>
            </a:endParaRPr>
          </a:p>
        </p:txBody>
      </p:sp>
      <p:sp>
        <p:nvSpPr>
          <p:cNvPr id="28" name="PlaceHolder 2"/>
          <p:cNvSpPr>
            <a:spLocks noGrp="1"/>
          </p:cNvSpPr>
          <p:nvPr>
            <p:ph type="body"/>
          </p:nvPr>
        </p:nvSpPr>
        <p:spPr>
          <a:xfrm>
            <a:off x="5318640" y="877680"/>
            <a:ext cx="7726320" cy="5873400"/>
          </a:xfrm>
          <a:prstGeom prst="rect">
            <a:avLst/>
          </a:prstGeom>
          <a:noFill/>
          <a:ln w="0">
            <a:noFill/>
          </a:ln>
        </p:spPr>
        <p:txBody>
          <a:bodyPr lIns="91440" rIns="91440" tIns="45720" bIns="45720" anchor="t" vert="eaVert">
            <a:noAutofit/>
          </a:bodyPr>
          <a:p>
            <a:pPr marL="274320" indent="-219600" defTabSz="1097280">
              <a:lnSpc>
                <a:spcPct val="100000"/>
              </a:lnSpc>
              <a:spcBef>
                <a:spcPts val="527"/>
              </a:spcBef>
              <a:spcAft>
                <a:spcPts val="360"/>
              </a:spcAft>
              <a:buClr>
                <a:srgbClr val="35436a"/>
              </a:buClr>
              <a:buSzPct val="130000"/>
              <a:buFont typeface="Georgia"/>
              <a:buChar char="*"/>
            </a:pPr>
            <a:r>
              <a:rPr b="0" lang="es-ES" sz="2640" spc="-1" strike="noStrike">
                <a:solidFill>
                  <a:schemeClr val="dk1">
                    <a:lumMod val="75000"/>
                    <a:lumOff val="25000"/>
                  </a:schemeClr>
                </a:solidFill>
                <a:latin typeface="Trebuchet MS"/>
              </a:rPr>
              <a:t>Haga clic para modificar el estilo de texto del patrón</a:t>
            </a:r>
            <a:endParaRPr b="0" lang="es-ES" sz="2640" spc="-1" strike="noStrike">
              <a:solidFill>
                <a:schemeClr val="dk1">
                  <a:lumMod val="75000"/>
                  <a:lumOff val="25000"/>
                </a:schemeClr>
              </a:solidFill>
              <a:latin typeface="Trebuchet MS"/>
            </a:endParaRPr>
          </a:p>
          <a:p>
            <a:pPr lvl="1" marL="658440" indent="-219600" defTabSz="1097280">
              <a:lnSpc>
                <a:spcPct val="100000"/>
              </a:lnSpc>
              <a:spcBef>
                <a:spcPts val="479"/>
              </a:spcBef>
              <a:spcAft>
                <a:spcPts val="360"/>
              </a:spcAft>
              <a:buClr>
                <a:srgbClr val="35436a"/>
              </a:buClr>
              <a:buSzPct val="130000"/>
              <a:buFont typeface="Georgia"/>
              <a:buChar char="*"/>
            </a:pPr>
            <a:r>
              <a:rPr b="0" lang="es-ES" sz="2400" spc="-1" strike="noStrike">
                <a:solidFill>
                  <a:schemeClr val="dk1">
                    <a:lumMod val="75000"/>
                    <a:lumOff val="25000"/>
                  </a:schemeClr>
                </a:solidFill>
                <a:latin typeface="Trebuchet MS"/>
              </a:rPr>
              <a:t>Segundo nivel</a:t>
            </a:r>
            <a:endParaRPr b="0" lang="es-ES" sz="2400" spc="-1" strike="noStrike">
              <a:solidFill>
                <a:schemeClr val="dk1">
                  <a:lumMod val="75000"/>
                  <a:lumOff val="25000"/>
                </a:schemeClr>
              </a:solidFill>
              <a:latin typeface="Trebuchet MS"/>
            </a:endParaRPr>
          </a:p>
          <a:p>
            <a:pPr lvl="2" marL="987480" indent="-219600" defTabSz="1097280">
              <a:lnSpc>
                <a:spcPct val="100000"/>
              </a:lnSpc>
              <a:spcBef>
                <a:spcPts val="431"/>
              </a:spcBef>
              <a:spcAft>
                <a:spcPts val="360"/>
              </a:spcAft>
              <a:buClr>
                <a:srgbClr val="35436a"/>
              </a:buClr>
              <a:buSzPct val="130000"/>
              <a:buFont typeface="Georgia"/>
              <a:buChar char="*"/>
            </a:pPr>
            <a:r>
              <a:rPr b="0" lang="es-ES" sz="2160" spc="-1" strike="noStrike">
                <a:solidFill>
                  <a:schemeClr val="dk1">
                    <a:lumMod val="75000"/>
                    <a:lumOff val="25000"/>
                  </a:schemeClr>
                </a:solidFill>
                <a:latin typeface="Trebuchet MS"/>
              </a:rPr>
              <a:t>Tercer nivel</a:t>
            </a:r>
            <a:endParaRPr b="0" lang="es-ES" sz="2160" spc="-1" strike="noStrike">
              <a:solidFill>
                <a:schemeClr val="dk1">
                  <a:lumMod val="75000"/>
                  <a:lumOff val="25000"/>
                </a:schemeClr>
              </a:solidFill>
              <a:latin typeface="Trebuchet MS"/>
            </a:endParaRPr>
          </a:p>
          <a:p>
            <a:pPr lvl="3" marL="13168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Cuarto nivel</a:t>
            </a:r>
            <a:endParaRPr b="0" lang="es-ES" sz="1920" spc="-1" strike="noStrike">
              <a:solidFill>
                <a:schemeClr val="dk1">
                  <a:lumMod val="75000"/>
                  <a:lumOff val="25000"/>
                </a:schemeClr>
              </a:solidFill>
              <a:latin typeface="Trebuchet MS"/>
            </a:endParaRPr>
          </a:p>
          <a:p>
            <a:pPr lvl="4" marL="1667880" indent="-219600" defTabSz="1097280">
              <a:lnSpc>
                <a:spcPct val="100000"/>
              </a:lnSpc>
              <a:spcBef>
                <a:spcPts val="337"/>
              </a:spcBef>
              <a:spcAft>
                <a:spcPts val="360"/>
              </a:spcAft>
              <a:buClr>
                <a:srgbClr val="35436a"/>
              </a:buClr>
              <a:buSzPct val="130000"/>
              <a:buFont typeface="Georgia"/>
              <a:buChar char="*"/>
            </a:pPr>
            <a:r>
              <a:rPr b="0" lang="es-ES" sz="1679" spc="-1" strike="noStrike">
                <a:solidFill>
                  <a:schemeClr val="dk1">
                    <a:lumMod val="75000"/>
                    <a:lumOff val="25000"/>
                  </a:schemeClr>
                </a:solidFill>
                <a:latin typeface="Trebuchet MS"/>
              </a:rPr>
              <a:t>Quinto nivel</a:t>
            </a:r>
            <a:endParaRPr b="0" lang="es-ES" sz="1679" spc="-1" strike="noStrike">
              <a:solidFill>
                <a:schemeClr val="dk1">
                  <a:lumMod val="75000"/>
                  <a:lumOff val="25000"/>
                </a:schemeClr>
              </a:solidFill>
              <a:latin typeface="Trebuchet MS"/>
            </a:endParaRPr>
          </a:p>
        </p:txBody>
      </p:sp>
      <p:sp>
        <p:nvSpPr>
          <p:cNvPr id="29" name="PlaceHolder 3"/>
          <p:cNvSpPr>
            <a:spLocks noGrp="1"/>
          </p:cNvSpPr>
          <p:nvPr>
            <p:ph type="dt" idx="7"/>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30" name="PlaceHolder 4"/>
          <p:cNvSpPr>
            <a:spLocks noGrp="1"/>
          </p:cNvSpPr>
          <p:nvPr>
            <p:ph type="ftr" idx="8"/>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31" name="PlaceHolder 5"/>
          <p:cNvSpPr>
            <a:spLocks noGrp="1"/>
          </p:cNvSpPr>
          <p:nvPr>
            <p:ph type="sldNum" idx="9"/>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F0AB97FA-153B-49E6-9191-2C305715DDFC}"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32"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33"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34"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35"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36" name="PlaceHolder 1"/>
          <p:cNvSpPr>
            <a:spLocks noGrp="1"/>
          </p:cNvSpPr>
          <p:nvPr>
            <p:ph type="title"/>
          </p:nvPr>
        </p:nvSpPr>
        <p:spPr>
          <a:xfrm>
            <a:off x="2869200" y="5246640"/>
            <a:ext cx="10419480" cy="1371240"/>
          </a:xfrm>
          <a:prstGeom prst="rect">
            <a:avLst/>
          </a:prstGeom>
          <a:noFill/>
          <a:ln w="0">
            <a:noFill/>
          </a:ln>
        </p:spPr>
        <p:txBody>
          <a:bodyPr lIns="91440" rIns="91440" tIns="45720" bIns="45720" anchor="t">
            <a:noAutofit/>
          </a:bodyPr>
          <a:p>
            <a:pPr marL="384120" indent="-384120" algn="r" defTabSz="1097280">
              <a:lnSpc>
                <a:spcPct val="100000"/>
              </a:lnSpc>
              <a:buClr>
                <a:srgbClr val="35436a"/>
              </a:buClr>
              <a:buSzPct val="128000"/>
              <a:buFont typeface="Georgia"/>
              <a:buChar char="*"/>
            </a:pPr>
            <a:r>
              <a:rPr b="1" lang="es-ES" sz="5520" spc="-1" strike="noStrike">
                <a:solidFill>
                  <a:srgbClr val="000000"/>
                </a:solidFill>
                <a:latin typeface="Trebuchet MS"/>
              </a:rPr>
              <a:t>Haga clic para modificar el estilo de título del patrón</a:t>
            </a:r>
            <a:endParaRPr b="0" lang="es-ES" sz="5520" spc="-1" strike="noStrike">
              <a:solidFill>
                <a:schemeClr val="dk1"/>
              </a:solidFill>
              <a:latin typeface="Trebuchet MS"/>
            </a:endParaRPr>
          </a:p>
        </p:txBody>
      </p:sp>
      <p:sp>
        <p:nvSpPr>
          <p:cNvPr id="37" name="PlaceHolder 2"/>
          <p:cNvSpPr>
            <a:spLocks noGrp="1"/>
          </p:cNvSpPr>
          <p:nvPr>
            <p:ph type="dt" idx="10"/>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38" name="PlaceHolder 3"/>
          <p:cNvSpPr>
            <a:spLocks noGrp="1"/>
          </p:cNvSpPr>
          <p:nvPr>
            <p:ph type="ftr" idx="11"/>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39" name="PlaceHolder 4"/>
          <p:cNvSpPr>
            <a:spLocks noGrp="1"/>
          </p:cNvSpPr>
          <p:nvPr>
            <p:ph type="sldNum" idx="12"/>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A826E34A-3996-433F-81AC-D372A2CC398C}"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40"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41"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42"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43"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buNone/>
            </a:pPr>
            <a:r>
              <a:rPr b="0" lang="es-ES" sz="1800" spc="-1" strike="noStrike">
                <a:solidFill>
                  <a:schemeClr val="dk1"/>
                </a:solidFill>
                <a:latin typeface="Trebuchet MS"/>
              </a:rPr>
              <a:t>Pulse para editar el formato del texto de título</a:t>
            </a:r>
            <a:endParaRPr b="0" lang="es-ES" sz="1800" spc="-1" strike="noStrike">
              <a:solidFill>
                <a:schemeClr val="dk1"/>
              </a:solidFill>
              <a:latin typeface="Trebuchet MS"/>
            </a:endParaRPr>
          </a:p>
        </p:txBody>
      </p:sp>
      <p:sp>
        <p:nvSpPr>
          <p:cNvPr id="45"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2640" spc="-1" strike="noStrike">
                <a:solidFill>
                  <a:schemeClr val="dk1">
                    <a:lumMod val="75000"/>
                    <a:lumOff val="25000"/>
                  </a:schemeClr>
                </a:solidFill>
                <a:latin typeface="Trebuchet MS"/>
              </a:rPr>
              <a:t>Pulse para editar el formato de texto del esquema</a:t>
            </a:r>
            <a:endParaRPr b="0" lang="es-ES" sz="2640" spc="-1" strike="noStrike">
              <a:solidFill>
                <a:schemeClr val="dk1">
                  <a:lumMod val="75000"/>
                  <a:lumOff val="25000"/>
                </a:schemeClr>
              </a:solidFill>
              <a:latin typeface="Trebuchet MS"/>
            </a:endParaRPr>
          </a:p>
          <a:p>
            <a:pPr lvl="1" marL="864000" indent="-324000">
              <a:spcBef>
                <a:spcPts val="1134"/>
              </a:spcBef>
              <a:buClr>
                <a:srgbClr val="000000"/>
              </a:buClr>
              <a:buSzPct val="75000"/>
              <a:buFont typeface="Symbol" charset="2"/>
              <a:buChar char=""/>
            </a:pPr>
            <a:r>
              <a:rPr b="0" lang="es-ES" sz="2160" spc="-1" strike="noStrike">
                <a:solidFill>
                  <a:schemeClr val="dk1">
                    <a:lumMod val="75000"/>
                    <a:lumOff val="25000"/>
                  </a:schemeClr>
                </a:solidFill>
                <a:latin typeface="Trebuchet MS"/>
              </a:rPr>
              <a:t>Segundo nivel del esquema</a:t>
            </a:r>
            <a:endParaRPr b="0" lang="es-ES" sz="2160" spc="-1" strike="noStrike">
              <a:solidFill>
                <a:schemeClr val="dk1">
                  <a:lumMod val="75000"/>
                  <a:lumOff val="25000"/>
                </a:schemeClr>
              </a:solidFill>
              <a:latin typeface="Trebuchet MS"/>
            </a:endParaRPr>
          </a:p>
          <a:p>
            <a:pPr lvl="2" marL="1296000" indent="-288000">
              <a:spcBef>
                <a:spcPts val="850"/>
              </a:spcBef>
              <a:buClr>
                <a:srgbClr val="000000"/>
              </a:buClr>
              <a:buSzPct val="45000"/>
              <a:buFont typeface="Wingdings" charset="2"/>
              <a:buChar char=""/>
            </a:pPr>
            <a:r>
              <a:rPr b="0" lang="es-ES" sz="1920" spc="-1" strike="noStrike">
                <a:solidFill>
                  <a:schemeClr val="dk1">
                    <a:lumMod val="75000"/>
                    <a:lumOff val="25000"/>
                  </a:schemeClr>
                </a:solidFill>
                <a:latin typeface="Trebuchet MS"/>
              </a:rPr>
              <a:t>Tercer nivel del esquema</a:t>
            </a:r>
            <a:endParaRPr b="0" lang="es-ES" sz="1920" spc="-1" strike="noStrike">
              <a:solidFill>
                <a:schemeClr val="dk1">
                  <a:lumMod val="75000"/>
                  <a:lumOff val="25000"/>
                </a:schemeClr>
              </a:solidFill>
              <a:latin typeface="Trebuchet MS"/>
            </a:endParaRPr>
          </a:p>
          <a:p>
            <a:pPr lvl="3" marL="1728000" indent="-216000">
              <a:spcBef>
                <a:spcPts val="567"/>
              </a:spcBef>
              <a:buClr>
                <a:srgbClr val="000000"/>
              </a:buClr>
              <a:buSzPct val="75000"/>
              <a:buFont typeface="Symbol" charset="2"/>
              <a:buChar char=""/>
            </a:pPr>
            <a:r>
              <a:rPr b="0" lang="es-ES" sz="1679" spc="-1" strike="noStrike">
                <a:solidFill>
                  <a:schemeClr val="dk1">
                    <a:lumMod val="75000"/>
                    <a:lumOff val="25000"/>
                  </a:schemeClr>
                </a:solidFill>
                <a:latin typeface="Trebuchet MS"/>
              </a:rPr>
              <a:t>Cuarto nivel del esquema</a:t>
            </a:r>
            <a:endParaRPr b="0" lang="es-ES" sz="1679" spc="-1" strike="noStrike">
              <a:solidFill>
                <a:schemeClr val="dk1">
                  <a:lumMod val="75000"/>
                  <a:lumOff val="25000"/>
                </a:schemeClr>
              </a:solidFill>
              <a:latin typeface="Trebuchet MS"/>
            </a:endParaRPr>
          </a:p>
          <a:p>
            <a:pPr lvl="4" marL="2160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Quinto nivel del esquema</a:t>
            </a:r>
            <a:endParaRPr b="0" lang="es-ES" sz="2000" spc="-1" strike="noStrike">
              <a:solidFill>
                <a:schemeClr val="dk1">
                  <a:lumMod val="75000"/>
                  <a:lumOff val="25000"/>
                </a:schemeClr>
              </a:solidFill>
              <a:latin typeface="Trebuchet MS"/>
            </a:endParaRPr>
          </a:p>
          <a:p>
            <a:pPr lvl="5" marL="2592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Sexto nivel del esquema</a:t>
            </a:r>
            <a:endParaRPr b="0" lang="es-ES" sz="2000" spc="-1" strike="noStrike">
              <a:solidFill>
                <a:schemeClr val="dk1">
                  <a:lumMod val="75000"/>
                  <a:lumOff val="25000"/>
                </a:schemeClr>
              </a:solidFill>
              <a:latin typeface="Trebuchet MS"/>
            </a:endParaRPr>
          </a:p>
          <a:p>
            <a:pPr lvl="6" marL="3024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Séptimo nivel del esquema</a:t>
            </a:r>
            <a:endParaRPr b="0" lang="es-ES" sz="2000" spc="-1" strike="noStrike">
              <a:solidFill>
                <a:schemeClr val="dk1">
                  <a:lumMod val="75000"/>
                  <a:lumOff val="25000"/>
                </a:schemeClr>
              </a:solidFill>
              <a:latin typeface="Trebuchet MS"/>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46"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47"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48"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49"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50"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buNone/>
            </a:pPr>
            <a:r>
              <a:rPr b="0" lang="es-ES" sz="1800" spc="-1" strike="noStrike">
                <a:solidFill>
                  <a:schemeClr val="dk1"/>
                </a:solidFill>
                <a:latin typeface="Trebuchet MS"/>
              </a:rPr>
              <a:t>Pulse para editar el formato del texto de título</a:t>
            </a:r>
            <a:endParaRPr b="0" lang="es-ES" sz="1800" spc="-1" strike="noStrike">
              <a:solidFill>
                <a:schemeClr val="dk1"/>
              </a:solidFill>
              <a:latin typeface="Trebuchet MS"/>
            </a:endParaRPr>
          </a:p>
        </p:txBody>
      </p:sp>
      <p:sp>
        <p:nvSpPr>
          <p:cNvPr id="51"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2640" spc="-1" strike="noStrike">
                <a:solidFill>
                  <a:schemeClr val="dk1">
                    <a:lumMod val="75000"/>
                    <a:lumOff val="25000"/>
                  </a:schemeClr>
                </a:solidFill>
                <a:latin typeface="Trebuchet MS"/>
              </a:rPr>
              <a:t>Pulse para editar el formato de texto del esquema</a:t>
            </a:r>
            <a:endParaRPr b="0" lang="es-ES" sz="2640" spc="-1" strike="noStrike">
              <a:solidFill>
                <a:schemeClr val="dk1">
                  <a:lumMod val="75000"/>
                  <a:lumOff val="25000"/>
                </a:schemeClr>
              </a:solidFill>
              <a:latin typeface="Trebuchet MS"/>
            </a:endParaRPr>
          </a:p>
          <a:p>
            <a:pPr lvl="1" marL="864000" indent="-324000">
              <a:spcBef>
                <a:spcPts val="1134"/>
              </a:spcBef>
              <a:buClr>
                <a:srgbClr val="000000"/>
              </a:buClr>
              <a:buSzPct val="75000"/>
              <a:buFont typeface="Symbol" charset="2"/>
              <a:buChar char=""/>
            </a:pPr>
            <a:r>
              <a:rPr b="0" lang="es-ES" sz="2160" spc="-1" strike="noStrike">
                <a:solidFill>
                  <a:schemeClr val="dk1">
                    <a:lumMod val="75000"/>
                    <a:lumOff val="25000"/>
                  </a:schemeClr>
                </a:solidFill>
                <a:latin typeface="Trebuchet MS"/>
              </a:rPr>
              <a:t>Segundo nivel del esquema</a:t>
            </a:r>
            <a:endParaRPr b="0" lang="es-ES" sz="2160" spc="-1" strike="noStrike">
              <a:solidFill>
                <a:schemeClr val="dk1">
                  <a:lumMod val="75000"/>
                  <a:lumOff val="25000"/>
                </a:schemeClr>
              </a:solidFill>
              <a:latin typeface="Trebuchet MS"/>
            </a:endParaRPr>
          </a:p>
          <a:p>
            <a:pPr lvl="2" marL="1296000" indent="-288000">
              <a:spcBef>
                <a:spcPts val="850"/>
              </a:spcBef>
              <a:buClr>
                <a:srgbClr val="000000"/>
              </a:buClr>
              <a:buSzPct val="45000"/>
              <a:buFont typeface="Wingdings" charset="2"/>
              <a:buChar char=""/>
            </a:pPr>
            <a:r>
              <a:rPr b="0" lang="es-ES" sz="1920" spc="-1" strike="noStrike">
                <a:solidFill>
                  <a:schemeClr val="dk1">
                    <a:lumMod val="75000"/>
                    <a:lumOff val="25000"/>
                  </a:schemeClr>
                </a:solidFill>
                <a:latin typeface="Trebuchet MS"/>
              </a:rPr>
              <a:t>Tercer nivel del esquema</a:t>
            </a:r>
            <a:endParaRPr b="0" lang="es-ES" sz="1920" spc="-1" strike="noStrike">
              <a:solidFill>
                <a:schemeClr val="dk1">
                  <a:lumMod val="75000"/>
                  <a:lumOff val="25000"/>
                </a:schemeClr>
              </a:solidFill>
              <a:latin typeface="Trebuchet MS"/>
            </a:endParaRPr>
          </a:p>
          <a:p>
            <a:pPr lvl="3" marL="1728000" indent="-216000">
              <a:spcBef>
                <a:spcPts val="567"/>
              </a:spcBef>
              <a:buClr>
                <a:srgbClr val="000000"/>
              </a:buClr>
              <a:buSzPct val="75000"/>
              <a:buFont typeface="Symbol" charset="2"/>
              <a:buChar char=""/>
            </a:pPr>
            <a:r>
              <a:rPr b="0" lang="es-ES" sz="1679" spc="-1" strike="noStrike">
                <a:solidFill>
                  <a:schemeClr val="dk1">
                    <a:lumMod val="75000"/>
                    <a:lumOff val="25000"/>
                  </a:schemeClr>
                </a:solidFill>
                <a:latin typeface="Trebuchet MS"/>
              </a:rPr>
              <a:t>Cuarto nivel del esquema</a:t>
            </a:r>
            <a:endParaRPr b="0" lang="es-ES" sz="1679" spc="-1" strike="noStrike">
              <a:solidFill>
                <a:schemeClr val="dk1">
                  <a:lumMod val="75000"/>
                  <a:lumOff val="25000"/>
                </a:schemeClr>
              </a:solidFill>
              <a:latin typeface="Trebuchet MS"/>
            </a:endParaRPr>
          </a:p>
          <a:p>
            <a:pPr lvl="4" marL="2160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Quinto nivel del esquema</a:t>
            </a:r>
            <a:endParaRPr b="0" lang="es-ES" sz="2000" spc="-1" strike="noStrike">
              <a:solidFill>
                <a:schemeClr val="dk1">
                  <a:lumMod val="75000"/>
                  <a:lumOff val="25000"/>
                </a:schemeClr>
              </a:solidFill>
              <a:latin typeface="Trebuchet MS"/>
            </a:endParaRPr>
          </a:p>
          <a:p>
            <a:pPr lvl="5" marL="2592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Sexto nivel del esquema</a:t>
            </a:r>
            <a:endParaRPr b="0" lang="es-ES" sz="2000" spc="-1" strike="noStrike">
              <a:solidFill>
                <a:schemeClr val="dk1">
                  <a:lumMod val="75000"/>
                  <a:lumOff val="25000"/>
                </a:schemeClr>
              </a:solidFill>
              <a:latin typeface="Trebuchet MS"/>
            </a:endParaRPr>
          </a:p>
          <a:p>
            <a:pPr lvl="6" marL="3024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Séptimo nivel del esquema</a:t>
            </a:r>
            <a:endParaRPr b="0" lang="es-ES" sz="2000" spc="-1" strike="noStrike">
              <a:solidFill>
                <a:schemeClr val="dk1">
                  <a:lumMod val="75000"/>
                  <a:lumOff val="25000"/>
                </a:schemeClr>
              </a:solidFill>
              <a:latin typeface="Trebuchet MS"/>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52"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53"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54"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55"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5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buNone/>
            </a:pPr>
            <a:r>
              <a:rPr b="0" lang="es-ES" sz="1800" spc="-1" strike="noStrike">
                <a:solidFill>
                  <a:schemeClr val="dk1"/>
                </a:solidFill>
                <a:latin typeface="Trebuchet MS"/>
              </a:rPr>
              <a:t>Pulse para editar el formato del texto de título</a:t>
            </a:r>
            <a:endParaRPr b="0" lang="es-ES" sz="1800" spc="-1" strike="noStrike">
              <a:solidFill>
                <a:schemeClr val="dk1"/>
              </a:solidFill>
              <a:latin typeface="Trebuchet MS"/>
            </a:endParaRPr>
          </a:p>
        </p:txBody>
      </p:sp>
      <p:sp>
        <p:nvSpPr>
          <p:cNvPr id="57"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2640" spc="-1" strike="noStrike">
                <a:solidFill>
                  <a:schemeClr val="dk1">
                    <a:lumMod val="75000"/>
                    <a:lumOff val="25000"/>
                  </a:schemeClr>
                </a:solidFill>
                <a:latin typeface="Trebuchet MS"/>
              </a:rPr>
              <a:t>Pulse para editar el formato de texto del esquema</a:t>
            </a:r>
            <a:endParaRPr b="0" lang="es-ES" sz="2640" spc="-1" strike="noStrike">
              <a:solidFill>
                <a:schemeClr val="dk1">
                  <a:lumMod val="75000"/>
                  <a:lumOff val="25000"/>
                </a:schemeClr>
              </a:solidFill>
              <a:latin typeface="Trebuchet MS"/>
            </a:endParaRPr>
          </a:p>
          <a:p>
            <a:pPr lvl="1" marL="864000" indent="-324000">
              <a:spcBef>
                <a:spcPts val="1134"/>
              </a:spcBef>
              <a:buClr>
                <a:srgbClr val="000000"/>
              </a:buClr>
              <a:buSzPct val="75000"/>
              <a:buFont typeface="Symbol" charset="2"/>
              <a:buChar char=""/>
            </a:pPr>
            <a:r>
              <a:rPr b="0" lang="es-ES" sz="2160" spc="-1" strike="noStrike">
                <a:solidFill>
                  <a:schemeClr val="dk1">
                    <a:lumMod val="75000"/>
                    <a:lumOff val="25000"/>
                  </a:schemeClr>
                </a:solidFill>
                <a:latin typeface="Trebuchet MS"/>
              </a:rPr>
              <a:t>Segundo nivel del esquema</a:t>
            </a:r>
            <a:endParaRPr b="0" lang="es-ES" sz="2160" spc="-1" strike="noStrike">
              <a:solidFill>
                <a:schemeClr val="dk1">
                  <a:lumMod val="75000"/>
                  <a:lumOff val="25000"/>
                </a:schemeClr>
              </a:solidFill>
              <a:latin typeface="Trebuchet MS"/>
            </a:endParaRPr>
          </a:p>
          <a:p>
            <a:pPr lvl="2" marL="1296000" indent="-288000">
              <a:spcBef>
                <a:spcPts val="850"/>
              </a:spcBef>
              <a:buClr>
                <a:srgbClr val="000000"/>
              </a:buClr>
              <a:buSzPct val="45000"/>
              <a:buFont typeface="Wingdings" charset="2"/>
              <a:buChar char=""/>
            </a:pPr>
            <a:r>
              <a:rPr b="0" lang="es-ES" sz="1920" spc="-1" strike="noStrike">
                <a:solidFill>
                  <a:schemeClr val="dk1">
                    <a:lumMod val="75000"/>
                    <a:lumOff val="25000"/>
                  </a:schemeClr>
                </a:solidFill>
                <a:latin typeface="Trebuchet MS"/>
              </a:rPr>
              <a:t>Tercer nivel del esquema</a:t>
            </a:r>
            <a:endParaRPr b="0" lang="es-ES" sz="1920" spc="-1" strike="noStrike">
              <a:solidFill>
                <a:schemeClr val="dk1">
                  <a:lumMod val="75000"/>
                  <a:lumOff val="25000"/>
                </a:schemeClr>
              </a:solidFill>
              <a:latin typeface="Trebuchet MS"/>
            </a:endParaRPr>
          </a:p>
          <a:p>
            <a:pPr lvl="3" marL="1728000" indent="-216000">
              <a:spcBef>
                <a:spcPts val="567"/>
              </a:spcBef>
              <a:buClr>
                <a:srgbClr val="000000"/>
              </a:buClr>
              <a:buSzPct val="75000"/>
              <a:buFont typeface="Symbol" charset="2"/>
              <a:buChar char=""/>
            </a:pPr>
            <a:r>
              <a:rPr b="0" lang="es-ES" sz="1679" spc="-1" strike="noStrike">
                <a:solidFill>
                  <a:schemeClr val="dk1">
                    <a:lumMod val="75000"/>
                    <a:lumOff val="25000"/>
                  </a:schemeClr>
                </a:solidFill>
                <a:latin typeface="Trebuchet MS"/>
              </a:rPr>
              <a:t>Cuarto nivel del esquema</a:t>
            </a:r>
            <a:endParaRPr b="0" lang="es-ES" sz="1679" spc="-1" strike="noStrike">
              <a:solidFill>
                <a:schemeClr val="dk1">
                  <a:lumMod val="75000"/>
                  <a:lumOff val="25000"/>
                </a:schemeClr>
              </a:solidFill>
              <a:latin typeface="Trebuchet MS"/>
            </a:endParaRPr>
          </a:p>
          <a:p>
            <a:pPr lvl="4" marL="2160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Quinto nivel del esquema</a:t>
            </a:r>
            <a:endParaRPr b="0" lang="es-ES" sz="2000" spc="-1" strike="noStrike">
              <a:solidFill>
                <a:schemeClr val="dk1">
                  <a:lumMod val="75000"/>
                  <a:lumOff val="25000"/>
                </a:schemeClr>
              </a:solidFill>
              <a:latin typeface="Trebuchet MS"/>
            </a:endParaRPr>
          </a:p>
          <a:p>
            <a:pPr lvl="5" marL="2592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Sexto nivel del esquema</a:t>
            </a:r>
            <a:endParaRPr b="0" lang="es-ES" sz="2000" spc="-1" strike="noStrike">
              <a:solidFill>
                <a:schemeClr val="dk1">
                  <a:lumMod val="75000"/>
                  <a:lumOff val="25000"/>
                </a:schemeClr>
              </a:solidFill>
              <a:latin typeface="Trebuchet MS"/>
            </a:endParaRPr>
          </a:p>
          <a:p>
            <a:pPr lvl="6" marL="3024000" indent="-216000">
              <a:spcBef>
                <a:spcPts val="283"/>
              </a:spcBef>
              <a:buClr>
                <a:srgbClr val="000000"/>
              </a:buClr>
              <a:buSzPct val="45000"/>
              <a:buFont typeface="Wingdings" charset="2"/>
              <a:buChar char=""/>
            </a:pPr>
            <a:r>
              <a:rPr b="0" lang="es-ES" sz="2000" spc="-1" strike="noStrike">
                <a:solidFill>
                  <a:schemeClr val="dk1">
                    <a:lumMod val="75000"/>
                    <a:lumOff val="25000"/>
                  </a:schemeClr>
                </a:solidFill>
                <a:latin typeface="Trebuchet MS"/>
              </a:rPr>
              <a:t>Séptimo nivel del esquema</a:t>
            </a:r>
            <a:endParaRPr b="0" lang="es-ES" sz="2000" spc="-1" strike="noStrike">
              <a:solidFill>
                <a:schemeClr val="dk1">
                  <a:lumMod val="75000"/>
                  <a:lumOff val="25000"/>
                </a:schemeClr>
              </a:solidFill>
              <a:latin typeface="Trebuchet MS"/>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58"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59"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60"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61"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62" name="PlaceHolder 1"/>
          <p:cNvSpPr>
            <a:spLocks noGrp="1"/>
          </p:cNvSpPr>
          <p:nvPr>
            <p:ph type="dt" idx="13"/>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63" name="PlaceHolder 2"/>
          <p:cNvSpPr>
            <a:spLocks noGrp="1"/>
          </p:cNvSpPr>
          <p:nvPr>
            <p:ph type="ftr" idx="14"/>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64" name="PlaceHolder 3"/>
          <p:cNvSpPr>
            <a:spLocks noGrp="1"/>
          </p:cNvSpPr>
          <p:nvPr>
            <p:ph type="sldNum" idx="15"/>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EC7375DB-70A1-4BB5-8F31-2C5EE186ED43}"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
        <p:nvSpPr>
          <p:cNvPr id="65" name="PlaceHolder 4"/>
          <p:cNvSpPr>
            <a:spLocks noGrp="1"/>
          </p:cNvSpPr>
          <p:nvPr>
            <p:ph type="title"/>
          </p:nvPr>
        </p:nvSpPr>
        <p:spPr>
          <a:xfrm>
            <a:off x="2869200" y="5246640"/>
            <a:ext cx="10419480" cy="1371240"/>
          </a:xfrm>
          <a:prstGeom prst="rect">
            <a:avLst/>
          </a:prstGeom>
          <a:noFill/>
          <a:ln w="0">
            <a:noFill/>
          </a:ln>
        </p:spPr>
        <p:txBody>
          <a:bodyPr lIns="91440" rIns="91440" tIns="45720" bIns="45720" anchor="t">
            <a:noAutofit/>
          </a:bodyPr>
          <a:p>
            <a:pPr marL="384120" indent="-384120" algn="r" defTabSz="1097280">
              <a:lnSpc>
                <a:spcPct val="100000"/>
              </a:lnSpc>
              <a:buClr>
                <a:srgbClr val="35436a"/>
              </a:buClr>
              <a:buSzPct val="128000"/>
              <a:buFont typeface="Georgia"/>
              <a:buChar char="*"/>
            </a:pPr>
            <a:r>
              <a:rPr b="1" lang="es-ES" sz="5520" spc="-1" strike="noStrike">
                <a:solidFill>
                  <a:srgbClr val="000000"/>
                </a:solidFill>
                <a:latin typeface="Trebuchet MS"/>
              </a:rPr>
              <a:t>Haga clic para modificar el estilo de título del patrón</a:t>
            </a:r>
            <a:endParaRPr b="0" lang="es-ES" sz="5520" spc="-1" strike="noStrike">
              <a:solidFill>
                <a:schemeClr val="dk1"/>
              </a:solidFill>
              <a:latin typeface="Trebuchet MS"/>
            </a:endParaRPr>
          </a:p>
        </p:txBody>
      </p:sp>
      <p:sp>
        <p:nvSpPr>
          <p:cNvPr id="66" name="PlaceHolder 5"/>
          <p:cNvSpPr>
            <a:spLocks noGrp="1"/>
          </p:cNvSpPr>
          <p:nvPr>
            <p:ph type="body"/>
          </p:nvPr>
        </p:nvSpPr>
        <p:spPr>
          <a:xfrm>
            <a:off x="1828800" y="877680"/>
            <a:ext cx="10240920" cy="4169160"/>
          </a:xfrm>
          <a:prstGeom prst="rect">
            <a:avLst/>
          </a:prstGeom>
          <a:noFill/>
          <a:ln w="0">
            <a:noFill/>
          </a:ln>
        </p:spPr>
        <p:txBody>
          <a:bodyPr lIns="91440" rIns="91440" tIns="45720" bIns="45720" anchor="t">
            <a:noAutofit/>
          </a:bodyPr>
          <a:p>
            <a:pPr marL="274320" indent="-219600" defTabSz="1097280">
              <a:lnSpc>
                <a:spcPct val="100000"/>
              </a:lnSpc>
              <a:spcBef>
                <a:spcPts val="527"/>
              </a:spcBef>
              <a:spcAft>
                <a:spcPts val="360"/>
              </a:spcAft>
              <a:buClr>
                <a:srgbClr val="35436a"/>
              </a:buClr>
              <a:buSzPct val="130000"/>
              <a:buFont typeface="Georgia"/>
              <a:buChar char="*"/>
            </a:pPr>
            <a:r>
              <a:rPr b="0" lang="es-ES" sz="2640" spc="-1" strike="noStrike">
                <a:solidFill>
                  <a:schemeClr val="dk1">
                    <a:lumMod val="75000"/>
                    <a:lumOff val="25000"/>
                  </a:schemeClr>
                </a:solidFill>
                <a:latin typeface="Trebuchet MS"/>
              </a:rPr>
              <a:t>Haga clic para modificar el estilo de texto del patrón</a:t>
            </a:r>
            <a:endParaRPr b="0" lang="es-ES" sz="2640" spc="-1" strike="noStrike">
              <a:solidFill>
                <a:schemeClr val="dk1">
                  <a:lumMod val="75000"/>
                  <a:lumOff val="25000"/>
                </a:schemeClr>
              </a:solidFill>
              <a:latin typeface="Trebuchet MS"/>
            </a:endParaRPr>
          </a:p>
          <a:p>
            <a:pPr lvl="1" marL="658440" indent="-219600" defTabSz="1097280">
              <a:lnSpc>
                <a:spcPct val="100000"/>
              </a:lnSpc>
              <a:spcBef>
                <a:spcPts val="479"/>
              </a:spcBef>
              <a:spcAft>
                <a:spcPts val="360"/>
              </a:spcAft>
              <a:buClr>
                <a:srgbClr val="35436a"/>
              </a:buClr>
              <a:buSzPct val="130000"/>
              <a:buFont typeface="Georgia"/>
              <a:buChar char="*"/>
            </a:pPr>
            <a:r>
              <a:rPr b="0" lang="es-ES" sz="2400" spc="-1" strike="noStrike">
                <a:solidFill>
                  <a:schemeClr val="dk1">
                    <a:lumMod val="75000"/>
                    <a:lumOff val="25000"/>
                  </a:schemeClr>
                </a:solidFill>
                <a:latin typeface="Trebuchet MS"/>
              </a:rPr>
              <a:t>Segundo nivel</a:t>
            </a:r>
            <a:endParaRPr b="0" lang="es-ES" sz="2400" spc="-1" strike="noStrike">
              <a:solidFill>
                <a:schemeClr val="dk1">
                  <a:lumMod val="75000"/>
                  <a:lumOff val="25000"/>
                </a:schemeClr>
              </a:solidFill>
              <a:latin typeface="Trebuchet MS"/>
            </a:endParaRPr>
          </a:p>
          <a:p>
            <a:pPr lvl="2" marL="987480" indent="-219600" defTabSz="1097280">
              <a:lnSpc>
                <a:spcPct val="100000"/>
              </a:lnSpc>
              <a:spcBef>
                <a:spcPts val="431"/>
              </a:spcBef>
              <a:spcAft>
                <a:spcPts val="360"/>
              </a:spcAft>
              <a:buClr>
                <a:srgbClr val="35436a"/>
              </a:buClr>
              <a:buSzPct val="130000"/>
              <a:buFont typeface="Georgia"/>
              <a:buChar char="*"/>
            </a:pPr>
            <a:r>
              <a:rPr b="0" lang="es-ES" sz="2160" spc="-1" strike="noStrike">
                <a:solidFill>
                  <a:schemeClr val="dk1">
                    <a:lumMod val="75000"/>
                    <a:lumOff val="25000"/>
                  </a:schemeClr>
                </a:solidFill>
                <a:latin typeface="Trebuchet MS"/>
              </a:rPr>
              <a:t>Tercer nivel</a:t>
            </a:r>
            <a:endParaRPr b="0" lang="es-ES" sz="2160" spc="-1" strike="noStrike">
              <a:solidFill>
                <a:schemeClr val="dk1">
                  <a:lumMod val="75000"/>
                  <a:lumOff val="25000"/>
                </a:schemeClr>
              </a:solidFill>
              <a:latin typeface="Trebuchet MS"/>
            </a:endParaRPr>
          </a:p>
          <a:p>
            <a:pPr lvl="3" marL="1316880" indent="-219600" defTabSz="1097280">
              <a:lnSpc>
                <a:spcPct val="100000"/>
              </a:lnSpc>
              <a:spcBef>
                <a:spcPts val="383"/>
              </a:spcBef>
              <a:spcAft>
                <a:spcPts val="360"/>
              </a:spcAft>
              <a:buClr>
                <a:srgbClr val="35436a"/>
              </a:buClr>
              <a:buSzPct val="130000"/>
              <a:buFont typeface="Georgia"/>
              <a:buChar char="*"/>
            </a:pPr>
            <a:r>
              <a:rPr b="0" lang="es-ES" sz="1920" spc="-1" strike="noStrike">
                <a:solidFill>
                  <a:schemeClr val="dk1">
                    <a:lumMod val="75000"/>
                    <a:lumOff val="25000"/>
                  </a:schemeClr>
                </a:solidFill>
                <a:latin typeface="Trebuchet MS"/>
              </a:rPr>
              <a:t>Cuarto nivel</a:t>
            </a:r>
            <a:endParaRPr b="0" lang="es-ES" sz="1920" spc="-1" strike="noStrike">
              <a:solidFill>
                <a:schemeClr val="dk1">
                  <a:lumMod val="75000"/>
                  <a:lumOff val="25000"/>
                </a:schemeClr>
              </a:solidFill>
              <a:latin typeface="Trebuchet MS"/>
            </a:endParaRPr>
          </a:p>
          <a:p>
            <a:pPr lvl="4" marL="1667880" indent="-219600" defTabSz="1097280">
              <a:lnSpc>
                <a:spcPct val="100000"/>
              </a:lnSpc>
              <a:spcBef>
                <a:spcPts val="337"/>
              </a:spcBef>
              <a:spcAft>
                <a:spcPts val="360"/>
              </a:spcAft>
              <a:buClr>
                <a:srgbClr val="35436a"/>
              </a:buClr>
              <a:buSzPct val="130000"/>
              <a:buFont typeface="Georgia"/>
              <a:buChar char="*"/>
            </a:pPr>
            <a:r>
              <a:rPr b="0" lang="es-ES" sz="1679" spc="-1" strike="noStrike">
                <a:solidFill>
                  <a:schemeClr val="dk1">
                    <a:lumMod val="75000"/>
                    <a:lumOff val="25000"/>
                  </a:schemeClr>
                </a:solidFill>
                <a:latin typeface="Trebuchet MS"/>
              </a:rPr>
              <a:t>Quinto nivel</a:t>
            </a:r>
            <a:endParaRPr b="0" lang="es-ES" sz="1679" spc="-1" strike="noStrike">
              <a:solidFill>
                <a:schemeClr val="dk1">
                  <a:lumMod val="75000"/>
                  <a:lumOff val="25000"/>
                </a:schemeClr>
              </a:solidFill>
              <a:latin typeface="Trebuchet MS"/>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2000">
              <a:srgbClr val="ffffff"/>
            </a:gs>
            <a:gs pos="100000">
              <a:srgbClr val="dec485"/>
            </a:gs>
          </a:gsLst>
          <a:path path="circle">
            <a:fillToRect l="50000" t="66000" r="50000" b="34000"/>
          </a:path>
        </a:gradFill>
      </p:bgPr>
    </p:bg>
    <p:spTree>
      <p:nvGrpSpPr>
        <p:cNvPr id="1" name=""/>
        <p:cNvGrpSpPr/>
        <p:nvPr/>
      </p:nvGrpSpPr>
      <p:grpSpPr>
        <a:xfrm>
          <a:off x="0" y="0"/>
          <a:ext cx="0" cy="0"/>
          <a:chOff x="0" y="0"/>
          <a:chExt cx="0" cy="0"/>
        </a:xfrm>
      </p:grpSpPr>
      <p:sp>
        <p:nvSpPr>
          <p:cNvPr id="69" name="Rectangle 6"/>
          <p:cNvSpPr/>
          <p:nvPr/>
        </p:nvSpPr>
        <p:spPr>
          <a:xfrm>
            <a:off x="0" y="6126480"/>
            <a:ext cx="14630040" cy="2102760"/>
          </a:xfrm>
          <a:prstGeom prst="rect">
            <a:avLst/>
          </a:prstGeom>
          <a:gradFill rotWithShape="0">
            <a:gsLst>
              <a:gs pos="0">
                <a:srgbClr val="ffffff">
                  <a:alpha val="91000"/>
                </a:srgbClr>
              </a:gs>
              <a:gs pos="37000">
                <a:srgbClr val="ffffff">
                  <a:alpha val="76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70" name="Rectangle 7"/>
          <p:cNvSpPr/>
          <p:nvPr/>
        </p:nvSpPr>
        <p:spPr>
          <a:xfrm>
            <a:off x="0" y="0"/>
            <a:ext cx="14630040" cy="6126120"/>
          </a:xfrm>
          <a:prstGeom prst="rect">
            <a:avLst/>
          </a:prstGeom>
          <a:gradFill rotWithShape="0">
            <a:gsLst>
              <a:gs pos="0">
                <a:srgbClr val="ffffff">
                  <a:alpha val="89000"/>
                </a:srgbClr>
              </a:gs>
              <a:gs pos="48000">
                <a:srgbClr val="ffffff">
                  <a:alpha val="62000"/>
                </a:srgbClr>
              </a:gs>
              <a:gs pos="100000">
                <a:srgbClr val="e7dec9">
                  <a:alpha val="7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71" name="Rectangle 8"/>
          <p:cNvSpPr/>
          <p:nvPr/>
        </p:nvSpPr>
        <p:spPr>
          <a:xfrm>
            <a:off x="0" y="45219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72" name="Oval 9"/>
          <p:cNvSpPr/>
          <p:nvPr/>
        </p:nvSpPr>
        <p:spPr>
          <a:xfrm>
            <a:off x="0" y="1920240"/>
            <a:ext cx="14630040" cy="6126120"/>
          </a:xfrm>
          <a:prstGeom prst="ellipse">
            <a:avLst/>
          </a:prstGeom>
          <a:gradFill rotWithShape="0">
            <a:gsLst>
              <a:gs pos="0">
                <a:srgbClr val="ffffff"/>
              </a:gs>
              <a:gs pos="56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73" name="Rectangle 6"/>
          <p:cNvSpPr/>
          <p:nvPr/>
        </p:nvSpPr>
        <p:spPr>
          <a:xfrm>
            <a:off x="0" y="4640400"/>
            <a:ext cx="14630040" cy="3588840"/>
          </a:xfrm>
          <a:prstGeom prst="rect">
            <a:avLst/>
          </a:prstGeom>
          <a:gradFill rotWithShape="0">
            <a:gsLst>
              <a:gs pos="0">
                <a:srgbClr val="ffffff">
                  <a:alpha val="92000"/>
                </a:srgbClr>
              </a:gs>
              <a:gs pos="37000">
                <a:srgbClr val="ffffff">
                  <a:alpha val="77000"/>
                </a:srgbClr>
              </a:gs>
              <a:gs pos="100000">
                <a:srgbClr val="e7dec9">
                  <a:alpha val="8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74" name="Rectangle 7"/>
          <p:cNvSpPr/>
          <p:nvPr/>
        </p:nvSpPr>
        <p:spPr>
          <a:xfrm>
            <a:off x="0" y="0"/>
            <a:ext cx="14630040" cy="4640040"/>
          </a:xfrm>
          <a:prstGeom prst="rect">
            <a:avLst/>
          </a:prstGeom>
          <a:gradFill rotWithShape="0">
            <a:gsLst>
              <a:gs pos="0">
                <a:srgbClr val="ffffff">
                  <a:alpha val="90000"/>
                </a:srgbClr>
              </a:gs>
              <a:gs pos="48000">
                <a:srgbClr val="ffffff">
                  <a:alpha val="63000"/>
                </a:srgbClr>
              </a:gs>
              <a:gs pos="100000">
                <a:srgbClr val="e7dec9">
                  <a:alpha val="8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75" name="Rectangle 8"/>
          <p:cNvSpPr/>
          <p:nvPr/>
        </p:nvSpPr>
        <p:spPr>
          <a:xfrm>
            <a:off x="0" y="3182760"/>
            <a:ext cx="14630040" cy="2742840"/>
          </a:xfrm>
          <a:prstGeom prst="rect">
            <a:avLst/>
          </a:prstGeom>
          <a:gradFill rotWithShape="0">
            <a:gsLst>
              <a:gs pos="0">
                <a:srgbClr val="ffffff">
                  <a:alpha val="0"/>
                </a:srgbClr>
              </a:gs>
              <a:gs pos="29000">
                <a:srgbClr val="ffffff">
                  <a:alpha val="30000"/>
                </a:srgbClr>
              </a:gs>
              <a:gs pos="45000">
                <a:srgbClr val="e7dec9">
                  <a:alpha val="40000"/>
                </a:srgbClr>
              </a:gs>
              <a:gs pos="55000">
                <a:srgbClr val="ffffff">
                  <a:alpha val="26000"/>
                </a:srgbClr>
              </a:gs>
              <a:gs pos="65000">
                <a:srgbClr val="e7dec9">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76" name="Oval 9"/>
          <p:cNvSpPr/>
          <p:nvPr/>
        </p:nvSpPr>
        <p:spPr>
          <a:xfrm>
            <a:off x="0" y="1920240"/>
            <a:ext cx="14630040" cy="6126120"/>
          </a:xfrm>
          <a:prstGeom prst="ellipse">
            <a:avLst/>
          </a:prstGeom>
          <a:gradFill rotWithShape="0">
            <a:gsLst>
              <a:gs pos="0">
                <a:srgbClr val="ffffff"/>
              </a:gs>
              <a:gs pos="54000">
                <a:srgbClr val="ffffff">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2160" spc="-1" strike="noStrike">
              <a:solidFill>
                <a:schemeClr val="lt1"/>
              </a:solidFill>
              <a:latin typeface="Trebuchet MS"/>
            </a:endParaRPr>
          </a:p>
        </p:txBody>
      </p:sp>
      <p:sp>
        <p:nvSpPr>
          <p:cNvPr id="77" name="PlaceHolder 1"/>
          <p:cNvSpPr>
            <a:spLocks noGrp="1"/>
          </p:cNvSpPr>
          <p:nvPr>
            <p:ph type="title"/>
          </p:nvPr>
        </p:nvSpPr>
        <p:spPr>
          <a:xfrm>
            <a:off x="3252960" y="2607120"/>
            <a:ext cx="9546480" cy="2907720"/>
          </a:xfrm>
          <a:prstGeom prst="rect">
            <a:avLst/>
          </a:prstGeom>
          <a:noFill/>
          <a:ln w="0">
            <a:noFill/>
          </a:ln>
        </p:spPr>
        <p:txBody>
          <a:bodyPr lIns="91440" rIns="91440" tIns="45720" bIns="45720" anchor="b">
            <a:noAutofit/>
          </a:bodyPr>
          <a:p>
            <a:pPr marL="384120" indent="-384120" algn="r" defTabSz="1097280">
              <a:lnSpc>
                <a:spcPct val="100000"/>
              </a:lnSpc>
              <a:buClr>
                <a:srgbClr val="35436a"/>
              </a:buClr>
              <a:buSzPct val="128000"/>
              <a:buFont typeface="Georgia"/>
              <a:buChar char="*"/>
            </a:pPr>
            <a:r>
              <a:rPr b="1" lang="es-ES" sz="5520" spc="-1" strike="noStrike">
                <a:solidFill>
                  <a:srgbClr val="000000"/>
                </a:solidFill>
                <a:latin typeface="Trebuchet MS"/>
              </a:rPr>
              <a:t>Haga clic para modificar el estilo de título del patrón</a:t>
            </a:r>
            <a:endParaRPr b="0" lang="es-ES" sz="5520" spc="-1" strike="noStrike">
              <a:solidFill>
                <a:schemeClr val="dk1"/>
              </a:solidFill>
              <a:latin typeface="Trebuchet MS"/>
            </a:endParaRPr>
          </a:p>
        </p:txBody>
      </p:sp>
      <p:sp>
        <p:nvSpPr>
          <p:cNvPr id="78" name="PlaceHolder 2"/>
          <p:cNvSpPr>
            <a:spLocks noGrp="1"/>
          </p:cNvSpPr>
          <p:nvPr>
            <p:ph type="body"/>
          </p:nvPr>
        </p:nvSpPr>
        <p:spPr>
          <a:xfrm>
            <a:off x="3236040" y="5528880"/>
            <a:ext cx="9552600" cy="1002240"/>
          </a:xfrm>
          <a:prstGeom prst="rect">
            <a:avLst/>
          </a:prstGeom>
          <a:noFill/>
          <a:ln w="0">
            <a:noFill/>
          </a:ln>
        </p:spPr>
        <p:txBody>
          <a:bodyPr lIns="91440" rIns="91440" tIns="45720" bIns="45720" anchor="t">
            <a:noAutofit/>
          </a:bodyPr>
          <a:p>
            <a:pPr indent="0" algn="r" defTabSz="1097280">
              <a:lnSpc>
                <a:spcPct val="100000"/>
              </a:lnSpc>
              <a:spcBef>
                <a:spcPts val="479"/>
              </a:spcBef>
              <a:spcAft>
                <a:spcPts val="360"/>
              </a:spcAft>
              <a:buNone/>
              <a:tabLst>
                <a:tab algn="l" pos="0"/>
              </a:tabLst>
            </a:pPr>
            <a:r>
              <a:rPr b="0" lang="es-ES" sz="2400" spc="-1" strike="noStrike">
                <a:solidFill>
                  <a:schemeClr val="dk2"/>
                </a:solidFill>
                <a:latin typeface="Trebuchet MS"/>
              </a:rPr>
              <a:t>Haga clic para modificar el estilo de texto del patrón</a:t>
            </a:r>
            <a:endParaRPr b="0" lang="es-ES" sz="2400" spc="-1" strike="noStrike">
              <a:solidFill>
                <a:schemeClr val="dk1">
                  <a:lumMod val="75000"/>
                  <a:lumOff val="25000"/>
                </a:schemeClr>
              </a:solidFill>
              <a:latin typeface="Trebuchet MS"/>
            </a:endParaRPr>
          </a:p>
        </p:txBody>
      </p:sp>
      <p:sp>
        <p:nvSpPr>
          <p:cNvPr id="79" name="PlaceHolder 3"/>
          <p:cNvSpPr>
            <a:spLocks noGrp="1"/>
          </p:cNvSpPr>
          <p:nvPr>
            <p:ph type="dt" idx="16"/>
          </p:nvPr>
        </p:nvSpPr>
        <p:spPr>
          <a:xfrm>
            <a:off x="9875520" y="7406640"/>
            <a:ext cx="4023000" cy="437760"/>
          </a:xfrm>
          <a:prstGeom prst="rect">
            <a:avLst/>
          </a:prstGeom>
          <a:noFill/>
          <a:ln w="0">
            <a:noFill/>
          </a:ln>
        </p:spPr>
        <p:txBody>
          <a:bodyPr lIns="91440" rIns="91440" tIns="45720" bIns="45720" anchor="ctr">
            <a:noAutofit/>
          </a:bodyPr>
          <a:lstStyle>
            <a:lvl1pPr indent="0" algn="r" defTabSz="914400">
              <a:lnSpc>
                <a:spcPct val="100000"/>
              </a:lnSpc>
              <a:buNone/>
              <a:defRPr b="1" lang="es-ES" sz="1320" spc="-1" strike="noStrike">
                <a:solidFill>
                  <a:schemeClr val="dk1">
                    <a:lumMod val="50000"/>
                    <a:lumOff val="50000"/>
                  </a:schemeClr>
                </a:solidFill>
                <a:latin typeface="Trebuchet MS"/>
              </a:defRPr>
            </a:lvl1pPr>
          </a:lstStyle>
          <a:p>
            <a:pPr indent="0" algn="r" defTabSz="914400">
              <a:lnSpc>
                <a:spcPct val="100000"/>
              </a:lnSpc>
              <a:buNone/>
            </a:pPr>
            <a:r>
              <a:rPr b="1" lang="es-ES" sz="1320" spc="-1" strike="noStrike">
                <a:solidFill>
                  <a:schemeClr val="dk1">
                    <a:lumMod val="50000"/>
                    <a:lumOff val="50000"/>
                  </a:schemeClr>
                </a:solidFill>
                <a:latin typeface="Trebuchet MS"/>
              </a:rPr>
              <a:t>&lt;fecha/hora&gt;</a:t>
            </a:r>
            <a:endParaRPr b="0" lang="es-ES" sz="1320" spc="-1" strike="noStrike">
              <a:solidFill>
                <a:srgbClr val="000000"/>
              </a:solidFill>
              <a:latin typeface="Times New Roman"/>
            </a:endParaRPr>
          </a:p>
        </p:txBody>
      </p:sp>
      <p:sp>
        <p:nvSpPr>
          <p:cNvPr id="80" name="PlaceHolder 4"/>
          <p:cNvSpPr>
            <a:spLocks noGrp="1"/>
          </p:cNvSpPr>
          <p:nvPr>
            <p:ph type="ftr" idx="17"/>
          </p:nvPr>
        </p:nvSpPr>
        <p:spPr>
          <a:xfrm>
            <a:off x="731520" y="7406640"/>
            <a:ext cx="5364000" cy="437760"/>
          </a:xfrm>
          <a:prstGeom prst="rect">
            <a:avLst/>
          </a:prstGeom>
          <a:noFill/>
          <a:ln w="0">
            <a:noFill/>
          </a:ln>
        </p:spPr>
        <p:txBody>
          <a:bodyPr lIns="91440" rIns="91440" tIns="45720" bIns="45720" anchor="ctr">
            <a:noAutofit/>
          </a:bodyPr>
          <a:lstStyle>
            <a:lvl1pPr indent="0" defTabSz="914400">
              <a:lnSpc>
                <a:spcPct val="100000"/>
              </a:lnSpc>
              <a:buNone/>
              <a:defRPr b="1" lang="es-ES" sz="1320" spc="-1" strike="noStrike">
                <a:solidFill>
                  <a:schemeClr val="dk1">
                    <a:lumMod val="50000"/>
                    <a:lumOff val="50000"/>
                  </a:schemeClr>
                </a:solidFill>
                <a:latin typeface="Trebuchet MS"/>
              </a:defRPr>
            </a:lvl1pPr>
          </a:lstStyle>
          <a:p>
            <a:pPr indent="0" defTabSz="914400">
              <a:lnSpc>
                <a:spcPct val="100000"/>
              </a:lnSpc>
              <a:buNone/>
            </a:pPr>
            <a:r>
              <a:rPr b="1" lang="es-ES" sz="1320" spc="-1" strike="noStrike">
                <a:solidFill>
                  <a:schemeClr val="dk1">
                    <a:lumMod val="50000"/>
                    <a:lumOff val="50000"/>
                  </a:schemeClr>
                </a:solidFill>
                <a:latin typeface="Trebuchet MS"/>
              </a:rPr>
              <a:t>&lt;pie de página&gt;</a:t>
            </a:r>
            <a:endParaRPr b="0" lang="es-ES" sz="1320" spc="-1" strike="noStrike">
              <a:solidFill>
                <a:srgbClr val="000000"/>
              </a:solidFill>
              <a:latin typeface="Times New Roman"/>
            </a:endParaRPr>
          </a:p>
        </p:txBody>
      </p:sp>
      <p:sp>
        <p:nvSpPr>
          <p:cNvPr id="81" name="PlaceHolder 5"/>
          <p:cNvSpPr>
            <a:spLocks noGrp="1"/>
          </p:cNvSpPr>
          <p:nvPr>
            <p:ph type="sldNum" idx="18"/>
          </p:nvPr>
        </p:nvSpPr>
        <p:spPr>
          <a:xfrm>
            <a:off x="6095880" y="7406640"/>
            <a:ext cx="2925720" cy="437760"/>
          </a:xfrm>
          <a:prstGeom prst="rect">
            <a:avLst/>
          </a:prstGeom>
          <a:noFill/>
          <a:ln w="0">
            <a:noFill/>
          </a:ln>
        </p:spPr>
        <p:txBody>
          <a:bodyPr lIns="91440" rIns="91440" tIns="45720" bIns="45720" anchor="ctr">
            <a:noAutofit/>
          </a:bodyPr>
          <a:lstStyle>
            <a:lvl1pPr indent="0" algn="ctr" defTabSz="914400">
              <a:lnSpc>
                <a:spcPct val="100000"/>
              </a:lnSpc>
              <a:buNone/>
              <a:defRPr b="1" lang="es-ES" sz="1440" spc="-1" strike="noStrike">
                <a:solidFill>
                  <a:schemeClr val="dk1">
                    <a:lumMod val="50000"/>
                    <a:lumOff val="50000"/>
                  </a:schemeClr>
                </a:solidFill>
                <a:latin typeface="Trebuchet MS"/>
              </a:defRPr>
            </a:lvl1pPr>
          </a:lstStyle>
          <a:p>
            <a:pPr indent="0" algn="ctr" defTabSz="914400">
              <a:lnSpc>
                <a:spcPct val="100000"/>
              </a:lnSpc>
              <a:buNone/>
            </a:pPr>
            <a:fld id="{9F393614-AC52-4CA0-8D1B-203307D05640}" type="slidenum">
              <a:rPr b="1" lang="es-ES" sz="1440" spc="-1" strike="noStrike">
                <a:solidFill>
                  <a:schemeClr val="dk1">
                    <a:lumMod val="50000"/>
                    <a:lumOff val="50000"/>
                  </a:schemeClr>
                </a:solidFill>
                <a:latin typeface="Trebuchet MS"/>
              </a:rPr>
              <a:t>&lt;número&gt;</a:t>
            </a:fld>
            <a:endParaRPr b="0" lang="es-ES" sz="144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2.png"/><Relationship Id="rId6" Type="http://schemas.openxmlformats.org/officeDocument/2006/relationships/image" Target="../media/image1.png"/><Relationship Id="rId7"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1.png"/><Relationship Id="rId9"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6.png"/><Relationship Id="rId6" Type="http://schemas.openxmlformats.org/officeDocument/2006/relationships/image" Target="../media/image56.png"/><Relationship Id="rId7" Type="http://schemas.openxmlformats.org/officeDocument/2006/relationships/image" Target="../media/image1.png"/><Relationship Id="rId8" Type="http://schemas.openxmlformats.org/officeDocument/2006/relationships/slideLayout" Target="../slideLayouts/slideLayout13.xml"/><Relationship Id="rId9"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7.jpeg"/><Relationship Id="rId6" Type="http://schemas.openxmlformats.org/officeDocument/2006/relationships/image" Target="../media/image1.png"/><Relationship Id="rId7"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8.png"/><Relationship Id="rId6" Type="http://schemas.openxmlformats.org/officeDocument/2006/relationships/image" Target="../media/image1.png"/><Relationship Id="rId7" Type="http://schemas.openxmlformats.org/officeDocument/2006/relationships/slideLayout" Target="../slideLayouts/slideLayout13.xml"/><Relationship Id="rId8"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1.png"/><Relationship Id="rId6"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9.png"/><Relationship Id="rId6" Type="http://schemas.openxmlformats.org/officeDocument/2006/relationships/image" Target="../media/image1.png"/><Relationship Id="rId7"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8.png"/><Relationship Id="rId6" Type="http://schemas.openxmlformats.org/officeDocument/2006/relationships/image" Target="../media/image1.png"/><Relationship Id="rId7"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8.png"/><Relationship Id="rId6" Type="http://schemas.openxmlformats.org/officeDocument/2006/relationships/image" Target="../media/image1.png"/><Relationship Id="rId7" Type="http://schemas.openxmlformats.org/officeDocument/2006/relationships/slideLayout" Target="../slideLayouts/slideLayout13.xml"/><Relationship Id="rId8"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1.png"/><Relationship Id="rId6" Type="http://schemas.openxmlformats.org/officeDocument/2006/relationships/slideLayout" Target="../slideLayouts/slideLayout8.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Layout" Target="../slideLayouts/slideLayout13.xml"/><Relationship Id="rId8"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8.png"/><Relationship Id="rId6" Type="http://schemas.openxmlformats.org/officeDocument/2006/relationships/image" Target="../media/image60.png"/><Relationship Id="rId7" Type="http://schemas.microsoft.com/office/2007/relationships/hdphoto" Target="../media/hdphoto1.wdp"/><Relationship Id="rId8" Type="http://schemas.openxmlformats.org/officeDocument/2006/relationships/image" Target="../media/image1.png"/><Relationship Id="rId9" Type="http://schemas.openxmlformats.org/officeDocument/2006/relationships/slideLayout" Target="../slideLayouts/slideLayout13.xml"/><Relationship Id="rId10"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image" Target="../media/image8.png"/><Relationship Id="rId3" Type="http://schemas.openxmlformats.org/officeDocument/2006/relationships/slideLayout" Target="../slideLayouts/slideLayout7.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8.png"/><Relationship Id="rId7" Type="http://schemas.openxmlformats.org/officeDocument/2006/relationships/image" Target="../media/image65.png"/><Relationship Id="rId8" Type="http://schemas.openxmlformats.org/officeDocument/2006/relationships/image" Target="../media/image66.wmf"/><Relationship Id="rId9" Type="http://schemas.openxmlformats.org/officeDocument/2006/relationships/slideLayout" Target="../slideLayouts/slideLayout5.xml"/><Relationship Id="rId10"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67.png"/><Relationship Id="rId3" Type="http://schemas.openxmlformats.org/officeDocument/2006/relationships/image" Target="../media/image66.wmf"/><Relationship Id="rId4" Type="http://schemas.openxmlformats.org/officeDocument/2006/relationships/slideLayout" Target="../slideLayouts/slideLayout7.xml"/><Relationship Id="rId5"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8.png"/><Relationship Id="rId6" Type="http://schemas.openxmlformats.org/officeDocument/2006/relationships/image" Target="../media/image72.png"/><Relationship Id="rId7" Type="http://schemas.openxmlformats.org/officeDocument/2006/relationships/slideLayout" Target="../slideLayouts/slideLayout13.xml"/><Relationship Id="rId8"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8.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hyperlink" Target="mailto:imas@carm.es" TargetMode="External"/><Relationship Id="rId7" Type="http://schemas.openxmlformats.org/officeDocument/2006/relationships/slideLayout" Target="../slideLayouts/slideLayout8.xml"/>
</Relationships>
</file>

<file path=ppt/slides/_rels/slide2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8.png"/><Relationship Id="rId3" Type="http://schemas.openxmlformats.org/officeDocument/2006/relationships/slideLayout" Target="../slideLayouts/slideLayout6.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8.png"/><Relationship Id="rId3" Type="http://schemas.openxmlformats.org/officeDocument/2006/relationships/slideLayout" Target="../slideLayouts/slideLayout6.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8.png"/><Relationship Id="rId3" Type="http://schemas.openxmlformats.org/officeDocument/2006/relationships/slideLayout" Target="../slideLayouts/slideLayout13.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74.png"/><Relationship Id="rId3" Type="http://schemas.openxmlformats.org/officeDocument/2006/relationships/slideLayout" Target="../slideLayouts/slideLayout13.xml"/><Relationship Id="rId4"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5.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svg"/><Relationship Id="rId5" Type="http://schemas.openxmlformats.org/officeDocument/2006/relationships/image" Target="../media/image14.png"/><Relationship Id="rId6" Type="http://schemas.openxmlformats.org/officeDocument/2006/relationships/image" Target="../media/image15.svg"/><Relationship Id="rId7" Type="http://schemas.openxmlformats.org/officeDocument/2006/relationships/image" Target="../media/image16.png"/><Relationship Id="rId8" Type="http://schemas.openxmlformats.org/officeDocument/2006/relationships/image" Target="../media/image17.sv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slideLayout" Target="../slideLayouts/slideLayout13.xml"/><Relationship Id="rId1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svg"/><Relationship Id="rId3" Type="http://schemas.openxmlformats.org/officeDocument/2006/relationships/image" Target="../media/image12.png"/><Relationship Id="rId4" Type="http://schemas.openxmlformats.org/officeDocument/2006/relationships/image" Target="../media/image13.svg"/><Relationship Id="rId5" Type="http://schemas.openxmlformats.org/officeDocument/2006/relationships/image" Target="../media/image14.png"/><Relationship Id="rId6" Type="http://schemas.openxmlformats.org/officeDocument/2006/relationships/image" Target="../media/image15.svg"/><Relationship Id="rId7" Type="http://schemas.openxmlformats.org/officeDocument/2006/relationships/image" Target="../media/image19.png"/><Relationship Id="rId8" Type="http://schemas.openxmlformats.org/officeDocument/2006/relationships/slideLayout" Target="../slideLayouts/slideLayout13.xml"/><Relationship Id="rId9"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3.png"/><Relationship Id="rId4" Type="http://schemas.openxmlformats.org/officeDocument/2006/relationships/image" Target="../media/image23.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3.png"/><Relationship Id="rId9" Type="http://schemas.openxmlformats.org/officeDocument/2006/relationships/image" Target="../media/image23.png"/><Relationship Id="rId10" Type="http://schemas.openxmlformats.org/officeDocument/2006/relationships/image" Target="../media/image23.png"/><Relationship Id="rId11" Type="http://schemas.openxmlformats.org/officeDocument/2006/relationships/image" Target="../media/image23.png"/><Relationship Id="rId12" Type="http://schemas.openxmlformats.org/officeDocument/2006/relationships/image" Target="../media/image23.png"/><Relationship Id="rId13" Type="http://schemas.openxmlformats.org/officeDocument/2006/relationships/image" Target="../media/image23.png"/><Relationship Id="rId14" Type="http://schemas.openxmlformats.org/officeDocument/2006/relationships/image" Target="../media/image23.png"/><Relationship Id="rId15" Type="http://schemas.openxmlformats.org/officeDocument/2006/relationships/image" Target="../media/image23.png"/><Relationship Id="rId16" Type="http://schemas.openxmlformats.org/officeDocument/2006/relationships/image" Target="../media/image23.png"/><Relationship Id="rId17" Type="http://schemas.openxmlformats.org/officeDocument/2006/relationships/image" Target="../media/image23.png"/><Relationship Id="rId18" Type="http://schemas.openxmlformats.org/officeDocument/2006/relationships/image" Target="../media/image23.png"/><Relationship Id="rId19" Type="http://schemas.openxmlformats.org/officeDocument/2006/relationships/image" Target="../media/image23.png"/><Relationship Id="rId20" Type="http://schemas.openxmlformats.org/officeDocument/2006/relationships/image" Target="../media/image23.png"/><Relationship Id="rId21" Type="http://schemas.openxmlformats.org/officeDocument/2006/relationships/image" Target="../media/image23.png"/><Relationship Id="rId22" Type="http://schemas.openxmlformats.org/officeDocument/2006/relationships/image" Target="../media/image23.png"/><Relationship Id="rId23" Type="http://schemas.openxmlformats.org/officeDocument/2006/relationships/image" Target="../media/image23.png"/><Relationship Id="rId24" Type="http://schemas.openxmlformats.org/officeDocument/2006/relationships/image" Target="../media/image23.png"/><Relationship Id="rId25" Type="http://schemas.openxmlformats.org/officeDocument/2006/relationships/image" Target="../media/image23.png"/><Relationship Id="rId26" Type="http://schemas.openxmlformats.org/officeDocument/2006/relationships/image" Target="../media/image23.png"/><Relationship Id="rId27" Type="http://schemas.openxmlformats.org/officeDocument/2006/relationships/image" Target="../media/image23.png"/><Relationship Id="rId28" Type="http://schemas.openxmlformats.org/officeDocument/2006/relationships/image" Target="../media/image23.png"/><Relationship Id="rId29" Type="http://schemas.openxmlformats.org/officeDocument/2006/relationships/image" Target="../media/image23.png"/><Relationship Id="rId30" Type="http://schemas.openxmlformats.org/officeDocument/2006/relationships/image" Target="../media/image23.png"/><Relationship Id="rId31" Type="http://schemas.openxmlformats.org/officeDocument/2006/relationships/image" Target="../media/image25.png"/><Relationship Id="rId32" Type="http://schemas.openxmlformats.org/officeDocument/2006/relationships/image" Target="../media/image25.png"/><Relationship Id="rId33" Type="http://schemas.openxmlformats.org/officeDocument/2006/relationships/image" Target="../media/image23.png"/><Relationship Id="rId34" Type="http://schemas.openxmlformats.org/officeDocument/2006/relationships/image" Target="../media/image23.png"/><Relationship Id="rId35" Type="http://schemas.openxmlformats.org/officeDocument/2006/relationships/image" Target="../media/image23.png"/><Relationship Id="rId36" Type="http://schemas.openxmlformats.org/officeDocument/2006/relationships/image" Target="../media/image19.png"/><Relationship Id="rId37" Type="http://schemas.openxmlformats.org/officeDocument/2006/relationships/image" Target="../media/image26.png"/><Relationship Id="rId38" Type="http://schemas.openxmlformats.org/officeDocument/2006/relationships/image" Target="../media/image27.png"/><Relationship Id="rId39" Type="http://schemas.openxmlformats.org/officeDocument/2006/relationships/image" Target="../media/image28.png"/><Relationship Id="rId40" Type="http://schemas.openxmlformats.org/officeDocument/2006/relationships/image" Target="../media/image29.png"/><Relationship Id="rId41" Type="http://schemas.openxmlformats.org/officeDocument/2006/relationships/image" Target="../media/image30.png"/><Relationship Id="rId42" Type="http://schemas.openxmlformats.org/officeDocument/2006/relationships/image" Target="../media/image31.png"/><Relationship Id="rId43" Type="http://schemas.openxmlformats.org/officeDocument/2006/relationships/image" Target="../media/image32.png"/><Relationship Id="rId44" Type="http://schemas.openxmlformats.org/officeDocument/2006/relationships/image" Target="../media/image33.png"/><Relationship Id="rId45" Type="http://schemas.openxmlformats.org/officeDocument/2006/relationships/image" Target="../media/image34.png"/><Relationship Id="rId46" Type="http://schemas.openxmlformats.org/officeDocument/2006/relationships/image" Target="../media/image35.png"/><Relationship Id="rId47" Type="http://schemas.openxmlformats.org/officeDocument/2006/relationships/image" Target="../media/image36.png"/><Relationship Id="rId48" Type="http://schemas.openxmlformats.org/officeDocument/2006/relationships/image" Target="../media/image37.png"/><Relationship Id="rId49" Type="http://schemas.openxmlformats.org/officeDocument/2006/relationships/image" Target="../media/image38.png"/><Relationship Id="rId50" Type="http://schemas.openxmlformats.org/officeDocument/2006/relationships/image" Target="../media/image39.png"/><Relationship Id="rId51" Type="http://schemas.openxmlformats.org/officeDocument/2006/relationships/image" Target="../media/image40.png"/><Relationship Id="rId52" Type="http://schemas.openxmlformats.org/officeDocument/2006/relationships/image" Target="../media/image41.png"/><Relationship Id="rId53" Type="http://schemas.openxmlformats.org/officeDocument/2006/relationships/image" Target="../media/image42.jpeg"/><Relationship Id="rId54" Type="http://schemas.openxmlformats.org/officeDocument/2006/relationships/image" Target="../media/image43.png"/><Relationship Id="rId55" Type="http://schemas.openxmlformats.org/officeDocument/2006/relationships/image" Target="../media/image44.png"/><Relationship Id="rId56" Type="http://schemas.openxmlformats.org/officeDocument/2006/relationships/image" Target="../media/image45.png"/><Relationship Id="rId57" Type="http://schemas.openxmlformats.org/officeDocument/2006/relationships/slideLayout" Target="../slideLayouts/slideLayout13.xml"/><Relationship Id="rId58"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46.png"/><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1.png"/><Relationship Id="rId7" Type="http://schemas.openxmlformats.org/officeDocument/2006/relationships/slideLayout" Target="../slideLayouts/slideLayout13.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1.png"/><Relationship Id="rId6" Type="http://schemas.openxmlformats.org/officeDocument/2006/relationships/slideLayout" Target="../slideLayouts/slideLayout13.xml"/><Relationship Id="rId7"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 0"/>
          <p:cNvSpPr/>
          <p:nvPr/>
        </p:nvSpPr>
        <p:spPr>
          <a:xfrm>
            <a:off x="941400" y="1593000"/>
            <a:ext cx="12740400" cy="933120"/>
          </a:xfrm>
          <a:prstGeom prst="rect">
            <a:avLst/>
          </a:prstGeom>
          <a:noFill/>
          <a:ln w="0">
            <a:noFill/>
          </a:ln>
        </p:spPr>
        <p:style>
          <a:lnRef idx="0"/>
          <a:fillRef idx="0"/>
          <a:effectRef idx="0"/>
          <a:fontRef idx="minor"/>
        </p:style>
        <p:txBody>
          <a:bodyPr lIns="0" rIns="0" tIns="0" bIns="0" anchor="t">
            <a:noAutofit/>
          </a:bodyPr>
          <a:p>
            <a:pPr algn="ctr" defTabSz="914400">
              <a:lnSpc>
                <a:spcPct val="100000"/>
              </a:lnSpc>
              <a:tabLst>
                <a:tab algn="l" pos="0"/>
              </a:tabLst>
            </a:pPr>
            <a:r>
              <a:rPr b="1" lang="en-US" sz="3600" spc="-1" strike="noStrike">
                <a:solidFill>
                  <a:srgbClr val="004aad"/>
                </a:solidFill>
                <a:latin typeface="Calibri"/>
                <a:ea typeface="Open Sans Bold"/>
              </a:rPr>
              <a:t>RECURSOS PARA LA MEJORA DE LA EMPLEABILIDAD</a:t>
            </a:r>
            <a:endParaRPr b="0" lang="es-ES" sz="3600" spc="-1" strike="noStrike">
              <a:solidFill>
                <a:srgbClr val="000000"/>
              </a:solidFill>
              <a:latin typeface="Arial"/>
            </a:endParaRPr>
          </a:p>
          <a:p>
            <a:pPr algn="ctr" defTabSz="914400">
              <a:lnSpc>
                <a:spcPct val="100000"/>
              </a:lnSpc>
              <a:tabLst>
                <a:tab algn="l" pos="0"/>
              </a:tabLst>
            </a:pPr>
            <a:r>
              <a:rPr b="1" lang="en-US" sz="3600" spc="-1" strike="noStrike">
                <a:solidFill>
                  <a:srgbClr val="004aad"/>
                </a:solidFill>
                <a:latin typeface="Calibri"/>
                <a:ea typeface="Open Sans Bold"/>
              </a:rPr>
              <a:t> </a:t>
            </a:r>
            <a:r>
              <a:rPr b="1" lang="en-US" sz="3600" spc="-1" strike="noStrike">
                <a:solidFill>
                  <a:srgbClr val="004aad"/>
                </a:solidFill>
                <a:latin typeface="Calibri"/>
                <a:ea typeface="Open Sans Bold"/>
              </a:rPr>
              <a:t>PERSONAS VULNERABLES  -  I M A S</a:t>
            </a:r>
            <a:endParaRPr b="0" lang="es-ES" sz="3600" spc="-1" strike="noStrike">
              <a:solidFill>
                <a:srgbClr val="000000"/>
              </a:solidFill>
              <a:latin typeface="Arial"/>
            </a:endParaRPr>
          </a:p>
          <a:p>
            <a:pPr algn="ctr" defTabSz="914400">
              <a:lnSpc>
                <a:spcPct val="100000"/>
              </a:lnSpc>
              <a:tabLst>
                <a:tab algn="l" pos="0"/>
              </a:tabLst>
            </a:pPr>
            <a:endParaRPr b="0" lang="es-ES" sz="3600" spc="-1" strike="noStrike">
              <a:solidFill>
                <a:srgbClr val="000000"/>
              </a:solidFill>
              <a:latin typeface="Arial"/>
            </a:endParaRPr>
          </a:p>
        </p:txBody>
      </p:sp>
      <p:pic>
        <p:nvPicPr>
          <p:cNvPr id="156" name="Imagen 27" descr=""/>
          <p:cNvPicPr/>
          <p:nvPr/>
        </p:nvPicPr>
        <p:blipFill>
          <a:blip r:embed="rId1"/>
          <a:srcRect l="6056" t="13550" r="66851" b="34897"/>
          <a:stretch/>
        </p:blipFill>
        <p:spPr>
          <a:xfrm>
            <a:off x="1233720" y="496080"/>
            <a:ext cx="1922040" cy="928080"/>
          </a:xfrm>
          <a:prstGeom prst="rect">
            <a:avLst/>
          </a:prstGeom>
          <a:ln w="0">
            <a:noFill/>
          </a:ln>
        </p:spPr>
      </p:pic>
      <p:pic>
        <p:nvPicPr>
          <p:cNvPr id="157" name="Imagen 28" descr=""/>
          <p:cNvPicPr/>
          <p:nvPr/>
        </p:nvPicPr>
        <p:blipFill>
          <a:blip r:embed="rId2"/>
          <a:srcRect l="81985" t="33876" r="6394" b="31813"/>
          <a:stretch/>
        </p:blipFill>
        <p:spPr>
          <a:xfrm>
            <a:off x="12458160" y="659520"/>
            <a:ext cx="1108440" cy="601200"/>
          </a:xfrm>
          <a:prstGeom prst="rect">
            <a:avLst/>
          </a:prstGeom>
          <a:ln w="0">
            <a:noFill/>
          </a:ln>
        </p:spPr>
      </p:pic>
      <p:sp>
        <p:nvSpPr>
          <p:cNvPr id="158" name="Text 0"/>
          <p:cNvSpPr/>
          <p:nvPr/>
        </p:nvSpPr>
        <p:spPr>
          <a:xfrm>
            <a:off x="6794280" y="6752520"/>
            <a:ext cx="6887520" cy="550800"/>
          </a:xfrm>
          <a:prstGeom prst="rect">
            <a:avLst/>
          </a:prstGeom>
          <a:noFill/>
          <a:ln w="0">
            <a:noFill/>
          </a:ln>
        </p:spPr>
        <p:style>
          <a:lnRef idx="0"/>
          <a:fillRef idx="0"/>
          <a:effectRef idx="0"/>
          <a:fontRef idx="minor"/>
        </p:style>
        <p:txBody>
          <a:bodyPr lIns="0" rIns="0" tIns="0" bIns="0" anchor="t">
            <a:noAutofit/>
          </a:bodyPr>
          <a:p>
            <a:pPr algn="ctr" defTabSz="914400">
              <a:lnSpc>
                <a:spcPct val="100000"/>
              </a:lnSpc>
              <a:tabLst>
                <a:tab algn="l" pos="0"/>
              </a:tabLst>
            </a:pPr>
            <a:r>
              <a:rPr b="1" lang="en-US" sz="3600" spc="-1" strike="noStrike">
                <a:solidFill>
                  <a:schemeClr val="dk1">
                    <a:lumMod val="75000"/>
                    <a:lumOff val="25000"/>
                  </a:schemeClr>
                </a:solidFill>
                <a:latin typeface="Calibri"/>
                <a:ea typeface="Open Sans Bold"/>
              </a:rPr>
              <a:t>Martes 30 de septiembre de 2025</a:t>
            </a:r>
            <a:endParaRPr b="0" lang="es-ES" sz="3600" spc="-1" strike="noStrike">
              <a:solidFill>
                <a:srgbClr val="000000"/>
              </a:solidFill>
              <a:latin typeface="Arial"/>
            </a:endParaRPr>
          </a:p>
          <a:p>
            <a:pPr algn="ctr" defTabSz="914400">
              <a:lnSpc>
                <a:spcPct val="100000"/>
              </a:lnSpc>
              <a:tabLst>
                <a:tab algn="l" pos="0"/>
              </a:tabLst>
            </a:pPr>
            <a:endParaRPr b="0" lang="es-ES" sz="3600" spc="-1" strike="noStrike">
              <a:solidFill>
                <a:srgbClr val="000000"/>
              </a:solidFill>
              <a:latin typeface="Arial"/>
            </a:endParaRPr>
          </a:p>
        </p:txBody>
      </p:sp>
      <p:pic>
        <p:nvPicPr>
          <p:cNvPr id="159" name="Imagen 25" descr=""/>
          <p:cNvPicPr/>
          <p:nvPr/>
        </p:nvPicPr>
        <p:blipFill>
          <a:blip r:embed="rId3"/>
          <a:stretch/>
        </p:blipFill>
        <p:spPr>
          <a:xfrm>
            <a:off x="4346280" y="2120760"/>
            <a:ext cx="5037120" cy="50371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3" name="Imagen 10" descr=""/>
          <p:cNvPicPr/>
          <p:nvPr/>
        </p:nvPicPr>
        <p:blipFill>
          <a:blip r:embed="rId1"/>
          <a:stretch/>
        </p:blipFill>
        <p:spPr>
          <a:xfrm>
            <a:off x="0" y="0"/>
            <a:ext cx="14630040" cy="8229240"/>
          </a:xfrm>
          <a:prstGeom prst="rect">
            <a:avLst/>
          </a:prstGeom>
          <a:ln w="0">
            <a:noFill/>
          </a:ln>
        </p:spPr>
      </p:pic>
      <p:sp>
        <p:nvSpPr>
          <p:cNvPr id="404" name="CustomShape 1"/>
          <p:cNvSpPr/>
          <p:nvPr/>
        </p:nvSpPr>
        <p:spPr>
          <a:xfrm>
            <a:off x="946800" y="1440000"/>
            <a:ext cx="10212480" cy="1370520"/>
          </a:xfrm>
          <a:prstGeom prst="rect">
            <a:avLst/>
          </a:prstGeom>
          <a:noFill/>
          <a:ln w="0">
            <a:noFill/>
          </a:ln>
        </p:spPr>
        <p:style>
          <a:lnRef idx="0"/>
          <a:fillRef idx="0"/>
          <a:effectRef idx="0"/>
          <a:fontRef idx="minor"/>
        </p:style>
        <p:txBody>
          <a:bodyPr lIns="90000" rIns="90000" tIns="45000" bIns="45000" anchor="b">
            <a:noAutofit/>
          </a:bodyPr>
          <a:p>
            <a:pPr marL="720" defTabSz="914400">
              <a:lnSpc>
                <a:spcPct val="100000"/>
              </a:lnSpc>
            </a:pPr>
            <a:r>
              <a:rPr b="1" lang="es-ES" sz="5520" spc="-1" strike="noStrike">
                <a:solidFill>
                  <a:srgbClr val="404040"/>
                </a:solidFill>
                <a:latin typeface="Alexandria"/>
              </a:rPr>
              <a:t>Trayectoria/evolución</a:t>
            </a:r>
            <a:endParaRPr b="0" lang="es-ES" sz="5520" spc="-1" strike="noStrike">
              <a:solidFill>
                <a:srgbClr val="000000"/>
              </a:solidFill>
              <a:latin typeface="Arial"/>
            </a:endParaRPr>
          </a:p>
        </p:txBody>
      </p:sp>
      <p:sp>
        <p:nvSpPr>
          <p:cNvPr id="405" name="CustomShape 2"/>
          <p:cNvSpPr/>
          <p:nvPr/>
        </p:nvSpPr>
        <p:spPr>
          <a:xfrm>
            <a:off x="1319760" y="3392640"/>
            <a:ext cx="12671280" cy="2015640"/>
          </a:xfrm>
          <a:prstGeom prst="rect">
            <a:avLst/>
          </a:prstGeom>
          <a:noFill/>
          <a:ln w="0">
            <a:noFill/>
          </a:ln>
        </p:spPr>
        <p:style>
          <a:lnRef idx="0"/>
          <a:fillRef idx="0"/>
          <a:effectRef idx="0"/>
          <a:fontRef idx="minor"/>
        </p:style>
        <p:txBody>
          <a:bodyPr lIns="90000" rIns="90000" tIns="45000" bIns="45000" anchor="b">
            <a:noAutofit/>
          </a:bodyPr>
          <a:p>
            <a:pPr marL="343800" indent="-343080" defTabSz="914400">
              <a:lnSpc>
                <a:spcPct val="150000"/>
              </a:lnSpc>
              <a:spcBef>
                <a:spcPts val="383"/>
              </a:spcBef>
              <a:spcAft>
                <a:spcPts val="360"/>
              </a:spcAft>
              <a:buClr>
                <a:srgbClr val="35436a"/>
              </a:buClr>
              <a:buSzPct val="130000"/>
              <a:buFont typeface="Wingdings" charset="2"/>
              <a:buChar char=""/>
            </a:pPr>
            <a:r>
              <a:rPr b="0" lang="es-ES" sz="2000" spc="-1" strike="noStrike">
                <a:solidFill>
                  <a:srgbClr val="404040"/>
                </a:solidFill>
                <a:latin typeface="Alexandria"/>
              </a:rPr>
              <a:t> </a:t>
            </a:r>
            <a:r>
              <a:rPr b="0" lang="es-ES" sz="2000" spc="-1" strike="noStrike">
                <a:solidFill>
                  <a:srgbClr val="404040"/>
                </a:solidFill>
                <a:latin typeface="Alexandria"/>
              </a:rPr>
              <a:t>Programa ejecutándose más de dos décadas.</a:t>
            </a:r>
            <a:endParaRPr b="0" lang="es-ES" sz="2000" spc="-1" strike="noStrike">
              <a:solidFill>
                <a:srgbClr val="000000"/>
              </a:solidFill>
              <a:latin typeface="Arial"/>
            </a:endParaRPr>
          </a:p>
          <a:p>
            <a:pPr marL="343800" indent="-343080" defTabSz="914400">
              <a:lnSpc>
                <a:spcPct val="150000"/>
              </a:lnSpc>
              <a:spcBef>
                <a:spcPts val="383"/>
              </a:spcBef>
              <a:spcAft>
                <a:spcPts val="360"/>
              </a:spcAft>
              <a:buClr>
                <a:srgbClr val="35436a"/>
              </a:buClr>
              <a:buSzPct val="130000"/>
              <a:buFont typeface="Wingdings" charset="2"/>
              <a:buChar char=""/>
            </a:pPr>
            <a:r>
              <a:rPr b="0" lang="es-ES" sz="2000" spc="-1" strike="noStrike">
                <a:solidFill>
                  <a:srgbClr val="404040"/>
                </a:solidFill>
                <a:latin typeface="Alexandria"/>
              </a:rPr>
              <a:t> </a:t>
            </a:r>
            <a:r>
              <a:rPr b="0" lang="es-ES" sz="2000" spc="-1" strike="noStrike">
                <a:solidFill>
                  <a:srgbClr val="404040"/>
                </a:solidFill>
                <a:latin typeface="Alexandria"/>
              </a:rPr>
              <a:t>Cambios en su formato, modalidades, cuantía, destinatarios, requisitos. ADAPTACIÓN al momento y entidades solicitantes. Perfil beneficiarios contrataciones.</a:t>
            </a:r>
            <a:endParaRPr b="0" lang="es-ES" sz="2000" spc="-1" strike="noStrike">
              <a:solidFill>
                <a:srgbClr val="000000"/>
              </a:solidFill>
              <a:latin typeface="Arial"/>
            </a:endParaRPr>
          </a:p>
          <a:p>
            <a:pPr marL="343800" indent="-343080" defTabSz="914400">
              <a:lnSpc>
                <a:spcPct val="150000"/>
              </a:lnSpc>
              <a:spcBef>
                <a:spcPts val="383"/>
              </a:spcBef>
              <a:spcAft>
                <a:spcPts val="360"/>
              </a:spcAft>
              <a:buClr>
                <a:srgbClr val="35436a"/>
              </a:buClr>
              <a:buSzPct val="130000"/>
              <a:buFont typeface="Wingdings" charset="2"/>
              <a:buChar char=""/>
            </a:pPr>
            <a:r>
              <a:rPr b="0" lang="es-ES" sz="2000" spc="-1" strike="noStrike">
                <a:solidFill>
                  <a:srgbClr val="404040"/>
                </a:solidFill>
                <a:latin typeface="Alexandria"/>
              </a:rPr>
              <a:t> </a:t>
            </a:r>
            <a:r>
              <a:rPr b="0" lang="es-ES" sz="2000" spc="-1" strike="noStrike">
                <a:solidFill>
                  <a:srgbClr val="404040"/>
                </a:solidFill>
                <a:latin typeface="Alexandria"/>
              </a:rPr>
              <a:t>2007-2010 habilitada solicitud por parte de empresas.</a:t>
            </a:r>
            <a:endParaRPr b="0" lang="es-ES" sz="2000" spc="-1" strike="noStrike">
              <a:solidFill>
                <a:srgbClr val="000000"/>
              </a:solidFill>
              <a:latin typeface="Arial"/>
            </a:endParaRPr>
          </a:p>
          <a:p>
            <a:pPr marL="343800" indent="-343080" defTabSz="914400">
              <a:lnSpc>
                <a:spcPct val="150000"/>
              </a:lnSpc>
              <a:spcBef>
                <a:spcPts val="383"/>
              </a:spcBef>
              <a:spcAft>
                <a:spcPts val="360"/>
              </a:spcAft>
              <a:buClr>
                <a:srgbClr val="35436a"/>
              </a:buClr>
              <a:buSzPct val="130000"/>
              <a:buFont typeface="Wingdings" charset="2"/>
              <a:buChar char=""/>
            </a:pPr>
            <a:r>
              <a:rPr b="1" lang="es-ES" sz="2000" spc="-1" strike="noStrike">
                <a:solidFill>
                  <a:srgbClr val="0070c0"/>
                </a:solidFill>
                <a:latin typeface="Alexandria"/>
              </a:rPr>
              <a:t>En 2024 </a:t>
            </a:r>
            <a:r>
              <a:rPr b="0" lang="es-ES" sz="2000" spc="-1" strike="noStrike">
                <a:solidFill>
                  <a:srgbClr val="404040"/>
                </a:solidFill>
                <a:latin typeface="Alexandria"/>
              </a:rPr>
              <a:t>se activa de nuevo una partida presupuestaria para </a:t>
            </a:r>
            <a:r>
              <a:rPr b="1" lang="es-ES" sz="2000" spc="-1" strike="noStrike">
                <a:solidFill>
                  <a:srgbClr val="0070c0"/>
                </a:solidFill>
                <a:latin typeface="Alexandria"/>
              </a:rPr>
              <a:t>EMPRESAS</a:t>
            </a:r>
            <a:endParaRPr b="0" lang="es-ES" sz="2000" spc="-1" strike="noStrike">
              <a:solidFill>
                <a:srgbClr val="000000"/>
              </a:solidFill>
              <a:latin typeface="Arial"/>
            </a:endParaRPr>
          </a:p>
        </p:txBody>
      </p:sp>
      <p:grpSp>
        <p:nvGrpSpPr>
          <p:cNvPr id="406" name="Group 3"/>
          <p:cNvGrpSpPr/>
          <p:nvPr/>
        </p:nvGrpSpPr>
        <p:grpSpPr>
          <a:xfrm>
            <a:off x="144360" y="7264440"/>
            <a:ext cx="8134920" cy="964080"/>
            <a:chOff x="144360" y="7264440"/>
            <a:chExt cx="8134920" cy="964080"/>
          </a:xfrm>
        </p:grpSpPr>
        <p:sp>
          <p:nvSpPr>
            <p:cNvPr id="407" name="CustomShape 4"/>
            <p:cNvSpPr/>
            <p:nvPr/>
          </p:nvSpPr>
          <p:spPr>
            <a:xfrm flipH="1">
              <a:off x="7306200" y="750168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08" name="CustomShape 5"/>
            <p:cNvSpPr/>
            <p:nvPr/>
          </p:nvSpPr>
          <p:spPr>
            <a:xfrm>
              <a:off x="7714800" y="733752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09" name="CustomShape 6"/>
            <p:cNvSpPr/>
            <p:nvPr/>
          </p:nvSpPr>
          <p:spPr>
            <a:xfrm>
              <a:off x="144360" y="726444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10" name="CustomShape 7"/>
            <p:cNvSpPr/>
            <p:nvPr/>
          </p:nvSpPr>
          <p:spPr>
            <a:xfrm>
              <a:off x="2593800" y="759456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411" name="CustomShape 8"/>
            <p:cNvSpPr/>
            <p:nvPr/>
          </p:nvSpPr>
          <p:spPr>
            <a:xfrm>
              <a:off x="2593800" y="785592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sp>
        <p:nvSpPr>
          <p:cNvPr id="412"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es-ES" sz="1800" spc="-1" strike="noStrike">
              <a:solidFill>
                <a:schemeClr val="dk1"/>
              </a:solidFill>
              <a:latin typeface="Trebuchet MS"/>
            </a:endParaRPr>
          </a:p>
        </p:txBody>
      </p:sp>
      <p:pic>
        <p:nvPicPr>
          <p:cNvPr id="413" name="2 Imagen" descr=""/>
          <p:cNvPicPr/>
          <p:nvPr/>
        </p:nvPicPr>
        <p:blipFill>
          <a:blip r:embed="rId5"/>
          <a:stretch/>
        </p:blipFill>
        <p:spPr>
          <a:xfrm>
            <a:off x="9589680" y="4958280"/>
            <a:ext cx="4222080" cy="2983680"/>
          </a:xfrm>
          <a:prstGeom prst="rect">
            <a:avLst/>
          </a:prstGeom>
          <a:ln w="0">
            <a:noFill/>
          </a:ln>
        </p:spPr>
      </p:pic>
      <p:pic>
        <p:nvPicPr>
          <p:cNvPr id="414" name="Imagen 13" descr=""/>
          <p:cNvPicPr/>
          <p:nvPr/>
        </p:nvPicPr>
        <p:blipFill>
          <a:blip r:embed="rId6"/>
          <a:srcRect l="6056" t="13550" r="6394" b="34897"/>
          <a:stretch/>
        </p:blipFill>
        <p:spPr>
          <a:xfrm>
            <a:off x="7117200" y="440640"/>
            <a:ext cx="5940000" cy="7660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5" name="Imagen 12" descr=""/>
          <p:cNvPicPr/>
          <p:nvPr/>
        </p:nvPicPr>
        <p:blipFill>
          <a:blip r:embed="rId1"/>
          <a:stretch/>
        </p:blipFill>
        <p:spPr>
          <a:xfrm>
            <a:off x="59760" y="0"/>
            <a:ext cx="14630040" cy="8229240"/>
          </a:xfrm>
          <a:prstGeom prst="rect">
            <a:avLst/>
          </a:prstGeom>
          <a:ln w="0">
            <a:noFill/>
          </a:ln>
        </p:spPr>
      </p:pic>
      <p:sp>
        <p:nvSpPr>
          <p:cNvPr id="416" name="CustomShape 2"/>
          <p:cNvSpPr/>
          <p:nvPr/>
        </p:nvSpPr>
        <p:spPr>
          <a:xfrm>
            <a:off x="1057320" y="3180600"/>
            <a:ext cx="7410960" cy="3781080"/>
          </a:xfrm>
          <a:prstGeom prst="rect">
            <a:avLst/>
          </a:prstGeom>
          <a:noFill/>
          <a:ln w="0">
            <a:noFill/>
          </a:ln>
        </p:spPr>
        <p:style>
          <a:lnRef idx="0"/>
          <a:fillRef idx="0"/>
          <a:effectRef idx="0"/>
          <a:fontRef idx="minor"/>
        </p:style>
        <p:txBody>
          <a:bodyPr lIns="90000" rIns="90000" tIns="45000" bIns="45000" anchor="t">
            <a:noAutofit/>
          </a:bodyPr>
          <a:p>
            <a:pPr marL="285840" indent="-285840" defTabSz="914400">
              <a:lnSpc>
                <a:spcPct val="100000"/>
              </a:lnSpc>
              <a:spcBef>
                <a:spcPts val="334"/>
              </a:spcBef>
              <a:spcAft>
                <a:spcPts val="360"/>
              </a:spcAft>
              <a:buClr>
                <a:srgbClr val="404040"/>
              </a:buClr>
              <a:buFont typeface="Arial"/>
              <a:buChar char="•"/>
              <a:tabLst>
                <a:tab algn="l" pos="0"/>
              </a:tabLst>
            </a:pPr>
            <a:r>
              <a:rPr b="0" lang="es-ES" sz="1800" spc="-1" strike="noStrike">
                <a:solidFill>
                  <a:srgbClr val="404040"/>
                </a:solidFill>
                <a:latin typeface="Alexandria"/>
              </a:rPr>
              <a:t>Dotación presupuestaria total de </a:t>
            </a:r>
            <a:r>
              <a:rPr b="1" lang="es-ES" sz="1800" spc="-1" strike="noStrike">
                <a:solidFill>
                  <a:srgbClr val="0070c0"/>
                </a:solidFill>
                <a:latin typeface="Alexandria"/>
              </a:rPr>
              <a:t>850.000 €.</a:t>
            </a:r>
            <a:endParaRPr b="0" lang="es-ES" sz="1800" spc="-1" strike="noStrike">
              <a:solidFill>
                <a:srgbClr val="000000"/>
              </a:solidFill>
              <a:latin typeface="Arial"/>
            </a:endParaRPr>
          </a:p>
          <a:p>
            <a:pPr marL="285840" indent="-285840" defTabSz="914400">
              <a:lnSpc>
                <a:spcPct val="100000"/>
              </a:lnSpc>
              <a:spcBef>
                <a:spcPts val="334"/>
              </a:spcBef>
              <a:spcAft>
                <a:spcPts val="360"/>
              </a:spcAft>
              <a:buClr>
                <a:srgbClr val="404040"/>
              </a:buClr>
              <a:buFont typeface="Arial"/>
              <a:buChar char="•"/>
              <a:tabLst>
                <a:tab algn="l" pos="0"/>
              </a:tabLst>
            </a:pPr>
            <a:r>
              <a:rPr b="0" lang="es-ES" sz="1800" spc="-1" strike="noStrike">
                <a:solidFill>
                  <a:srgbClr val="404040"/>
                </a:solidFill>
                <a:latin typeface="Alexandria"/>
              </a:rPr>
              <a:t>2 líneas contratación:</a:t>
            </a:r>
            <a:endParaRPr b="0" lang="es-ES" sz="1800" spc="-1" strike="noStrike">
              <a:solidFill>
                <a:srgbClr val="000000"/>
              </a:solidFill>
              <a:latin typeface="Arial"/>
            </a:endParaRPr>
          </a:p>
          <a:p>
            <a:pPr defTabSz="914400">
              <a:lnSpc>
                <a:spcPct val="150000"/>
              </a:lnSpc>
              <a:spcBef>
                <a:spcPts val="334"/>
              </a:spcBef>
              <a:spcAft>
                <a:spcPts val="360"/>
              </a:spcAft>
              <a:tabLst>
                <a:tab algn="l" pos="0"/>
              </a:tabLst>
            </a:pPr>
            <a:r>
              <a:rPr b="0" lang="es-ES" sz="1800" spc="-1" strike="noStrike">
                <a:solidFill>
                  <a:srgbClr val="404040"/>
                </a:solidFill>
                <a:latin typeface="Alexandria"/>
              </a:rPr>
              <a:t>                            </a:t>
            </a:r>
            <a:r>
              <a:rPr b="0" lang="es-ES" sz="1800" spc="-1" strike="noStrike">
                <a:solidFill>
                  <a:srgbClr val="404040"/>
                </a:solidFill>
                <a:latin typeface="Alexandria"/>
              </a:rPr>
              <a:t>Entidades Tercer Sector</a:t>
            </a:r>
            <a:endParaRPr b="0" lang="es-ES" sz="1800" spc="-1" strike="noStrike">
              <a:solidFill>
                <a:srgbClr val="000000"/>
              </a:solidFill>
              <a:latin typeface="Arial"/>
            </a:endParaRPr>
          </a:p>
          <a:p>
            <a:pPr defTabSz="914400">
              <a:lnSpc>
                <a:spcPct val="150000"/>
              </a:lnSpc>
              <a:spcBef>
                <a:spcPts val="334"/>
              </a:spcBef>
              <a:spcAft>
                <a:spcPts val="360"/>
              </a:spcAft>
              <a:tabLst>
                <a:tab algn="l" pos="0"/>
              </a:tabLst>
            </a:pPr>
            <a:r>
              <a:rPr b="0" lang="es-ES" sz="1800" spc="-1" strike="noStrike">
                <a:solidFill>
                  <a:srgbClr val="404040"/>
                </a:solidFill>
                <a:latin typeface="Alexandria"/>
              </a:rPr>
              <a:t>                            </a:t>
            </a:r>
            <a:r>
              <a:rPr b="1" lang="es-ES" sz="1800" spc="-1" strike="noStrike">
                <a:solidFill>
                  <a:srgbClr val="0070c0"/>
                </a:solidFill>
                <a:latin typeface="Alexandria"/>
              </a:rPr>
              <a:t>Empresas privadas – 250.000 €</a:t>
            </a:r>
            <a:endParaRPr b="0" lang="es-ES" sz="1800" spc="-1" strike="noStrike">
              <a:solidFill>
                <a:srgbClr val="000000"/>
              </a:solidFill>
              <a:latin typeface="Arial"/>
            </a:endParaRPr>
          </a:p>
          <a:p>
            <a:pPr defTabSz="914400">
              <a:lnSpc>
                <a:spcPct val="100000"/>
              </a:lnSpc>
              <a:spcBef>
                <a:spcPts val="334"/>
              </a:spcBef>
              <a:spcAft>
                <a:spcPts val="360"/>
              </a:spcAft>
              <a:tabLst>
                <a:tab algn="l" pos="0"/>
              </a:tabLst>
            </a:pPr>
            <a:r>
              <a:rPr b="0" lang="es-ES" sz="1800" spc="-1" strike="noStrike">
                <a:solidFill>
                  <a:srgbClr val="404040"/>
                </a:solidFill>
                <a:latin typeface="Alexandria"/>
              </a:rPr>
              <a:t>	</a:t>
            </a:r>
            <a:r>
              <a:rPr b="0" lang="es-ES" sz="1800" spc="-1" strike="noStrike">
                <a:solidFill>
                  <a:srgbClr val="404040"/>
                </a:solidFill>
                <a:latin typeface="Alexandria"/>
              </a:rPr>
              <a:t>                                           </a:t>
            </a:r>
            <a:r>
              <a:rPr b="0" lang="es-ES" sz="1800" spc="-1" strike="noStrike">
                <a:solidFill>
                  <a:srgbClr val="404040"/>
                </a:solidFill>
                <a:latin typeface="Alexandria"/>
              </a:rPr>
              <a:t>Contratos H </a:t>
            </a:r>
            <a:r>
              <a:rPr b="1" lang="es-ES" sz="1800" spc="-1" strike="noStrike">
                <a:solidFill>
                  <a:schemeClr val="accent5">
                    <a:lumMod val="60000"/>
                    <a:lumOff val="40000"/>
                  </a:schemeClr>
                </a:solidFill>
                <a:latin typeface="Alexandria"/>
              </a:rPr>
              <a:t>900€/mes</a:t>
            </a:r>
            <a:endParaRPr b="0" lang="es-ES" sz="1800" spc="-1" strike="noStrike">
              <a:solidFill>
                <a:srgbClr val="000000"/>
              </a:solidFill>
              <a:latin typeface="Arial"/>
            </a:endParaRPr>
          </a:p>
          <a:p>
            <a:pPr defTabSz="914400">
              <a:lnSpc>
                <a:spcPct val="100000"/>
              </a:lnSpc>
              <a:spcBef>
                <a:spcPts val="334"/>
              </a:spcBef>
              <a:spcAft>
                <a:spcPts val="360"/>
              </a:spcAft>
              <a:tabLst>
                <a:tab algn="l" pos="0"/>
              </a:tabLst>
            </a:pPr>
            <a:r>
              <a:rPr b="0" lang="es-ES" sz="1800" spc="-1" strike="noStrike">
                <a:solidFill>
                  <a:srgbClr val="404040"/>
                </a:solidFill>
                <a:latin typeface="Alexandria"/>
              </a:rPr>
              <a:t>                                           </a:t>
            </a:r>
            <a:r>
              <a:rPr b="0" lang="es-ES" sz="1800" spc="-1" strike="noStrike">
                <a:solidFill>
                  <a:srgbClr val="404040"/>
                </a:solidFill>
                <a:latin typeface="Alexandria"/>
              </a:rPr>
              <a:t>Contratos M </a:t>
            </a:r>
            <a:r>
              <a:rPr b="1" lang="es-ES" sz="1800" spc="-1" strike="noStrike">
                <a:solidFill>
                  <a:schemeClr val="accent5">
                    <a:lumMod val="60000"/>
                    <a:lumOff val="40000"/>
                  </a:schemeClr>
                </a:solidFill>
                <a:latin typeface="Alexandria"/>
              </a:rPr>
              <a:t>1.000€/mes</a:t>
            </a:r>
            <a:endParaRPr b="0" lang="es-ES" sz="1800" spc="-1" strike="noStrike">
              <a:solidFill>
                <a:srgbClr val="000000"/>
              </a:solidFill>
              <a:latin typeface="Arial"/>
            </a:endParaRPr>
          </a:p>
          <a:p>
            <a:pPr marL="285840" indent="-285840" defTabSz="914400">
              <a:lnSpc>
                <a:spcPct val="100000"/>
              </a:lnSpc>
              <a:spcBef>
                <a:spcPts val="334"/>
              </a:spcBef>
              <a:spcAft>
                <a:spcPts val="360"/>
              </a:spcAft>
              <a:buClr>
                <a:srgbClr val="404040"/>
              </a:buClr>
              <a:buFont typeface="Arial"/>
              <a:buChar char="•"/>
              <a:tabLst>
                <a:tab algn="l" pos="0"/>
              </a:tabLst>
            </a:pPr>
            <a:r>
              <a:rPr b="0" lang="es-ES" sz="1800" spc="-1" strike="noStrike">
                <a:solidFill>
                  <a:srgbClr val="404040"/>
                </a:solidFill>
                <a:latin typeface="Alexandria"/>
              </a:rPr>
              <a:t>Reducción proporcional de los importes en función del % de jornada laboral al que se contrate.</a:t>
            </a:r>
            <a:endParaRPr b="0" lang="es-ES" sz="1800" spc="-1" strike="noStrike">
              <a:solidFill>
                <a:srgbClr val="000000"/>
              </a:solidFill>
              <a:latin typeface="Arial"/>
            </a:endParaRPr>
          </a:p>
          <a:p>
            <a:pPr marL="285840" indent="-285840" defTabSz="914400">
              <a:lnSpc>
                <a:spcPct val="100000"/>
              </a:lnSpc>
              <a:spcBef>
                <a:spcPts val="334"/>
              </a:spcBef>
              <a:spcAft>
                <a:spcPts val="360"/>
              </a:spcAft>
              <a:buClr>
                <a:srgbClr val="404040"/>
              </a:buClr>
              <a:buFont typeface="Arial"/>
              <a:buChar char="•"/>
              <a:tabLst>
                <a:tab algn="l" pos="0"/>
              </a:tabLst>
            </a:pPr>
            <a:r>
              <a:rPr b="0" lang="es-ES" sz="1800" spc="-1" strike="noStrike">
                <a:solidFill>
                  <a:srgbClr val="404040"/>
                </a:solidFill>
                <a:latin typeface="Alexandria"/>
              </a:rPr>
              <a:t>Máximo 3 contratos por empresa.</a:t>
            </a:r>
            <a:endParaRPr b="0" lang="es-ES" sz="1800" spc="-1" strike="noStrike">
              <a:solidFill>
                <a:srgbClr val="000000"/>
              </a:solidFill>
              <a:latin typeface="Arial"/>
            </a:endParaRPr>
          </a:p>
        </p:txBody>
      </p:sp>
      <p:grpSp>
        <p:nvGrpSpPr>
          <p:cNvPr id="417" name="Group 3"/>
          <p:cNvGrpSpPr/>
          <p:nvPr/>
        </p:nvGrpSpPr>
        <p:grpSpPr>
          <a:xfrm>
            <a:off x="144000" y="7264440"/>
            <a:ext cx="8134920" cy="964080"/>
            <a:chOff x="144000" y="7264440"/>
            <a:chExt cx="8134920" cy="964080"/>
          </a:xfrm>
        </p:grpSpPr>
        <p:sp>
          <p:nvSpPr>
            <p:cNvPr id="418" name="CustomShape 4"/>
            <p:cNvSpPr/>
            <p:nvPr/>
          </p:nvSpPr>
          <p:spPr>
            <a:xfrm flipH="1">
              <a:off x="7305840" y="750168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19" name="CustomShape 5"/>
            <p:cNvSpPr/>
            <p:nvPr/>
          </p:nvSpPr>
          <p:spPr>
            <a:xfrm>
              <a:off x="7714440" y="733752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20" name="CustomShape 6"/>
            <p:cNvSpPr/>
            <p:nvPr/>
          </p:nvSpPr>
          <p:spPr>
            <a:xfrm>
              <a:off x="144000" y="726444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21" name="CustomShape 7"/>
            <p:cNvSpPr/>
            <p:nvPr/>
          </p:nvSpPr>
          <p:spPr>
            <a:xfrm>
              <a:off x="2593440" y="759456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422" name="CustomShape 8"/>
            <p:cNvSpPr/>
            <p:nvPr/>
          </p:nvSpPr>
          <p:spPr>
            <a:xfrm>
              <a:off x="2593440" y="785592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sp>
        <p:nvSpPr>
          <p:cNvPr id="423" name="13 Rectángulo"/>
          <p:cNvSpPr/>
          <p:nvPr/>
        </p:nvSpPr>
        <p:spPr>
          <a:xfrm>
            <a:off x="3098520" y="1744560"/>
            <a:ext cx="2637000" cy="914040"/>
          </a:xfrm>
          <a:prstGeom prst="rect">
            <a:avLst/>
          </a:prstGeom>
          <a:solidFill>
            <a:schemeClr val="accent2">
              <a:lumMod val="60000"/>
              <a:lumOff val="40000"/>
            </a:schemeClr>
          </a:solidFill>
          <a:ln>
            <a:solidFill>
              <a:srgbClr val="144b5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sp>
        <p:nvSpPr>
          <p:cNvPr id="424" name="CustomShape 1"/>
          <p:cNvSpPr/>
          <p:nvPr/>
        </p:nvSpPr>
        <p:spPr>
          <a:xfrm>
            <a:off x="3735000" y="1848960"/>
            <a:ext cx="1379520" cy="704880"/>
          </a:xfrm>
          <a:prstGeom prst="rect">
            <a:avLst/>
          </a:prstGeom>
          <a:noFill/>
          <a:ln w="0">
            <a:noFill/>
          </a:ln>
        </p:spPr>
        <p:style>
          <a:lnRef idx="0"/>
          <a:fillRef idx="0"/>
          <a:effectRef idx="0"/>
          <a:fontRef idx="minor"/>
        </p:style>
        <p:txBody>
          <a:bodyPr lIns="90000" rIns="90000" tIns="45000" bIns="45000" anchor="b">
            <a:noAutofit/>
          </a:bodyPr>
          <a:p>
            <a:pPr marL="720" defTabSz="914400">
              <a:lnSpc>
                <a:spcPct val="100000"/>
              </a:lnSpc>
            </a:pPr>
            <a:r>
              <a:rPr b="1" lang="es-ES" sz="3359" spc="-1" strike="noStrike">
                <a:solidFill>
                  <a:srgbClr val="404040"/>
                </a:solidFill>
                <a:latin typeface="Alexandria"/>
              </a:rPr>
              <a:t>2025</a:t>
            </a:r>
            <a:endParaRPr b="0" lang="es-ES" sz="3359" spc="-1" strike="noStrike">
              <a:solidFill>
                <a:srgbClr val="000000"/>
              </a:solidFill>
              <a:latin typeface="Arial"/>
            </a:endParaRPr>
          </a:p>
        </p:txBody>
      </p:sp>
      <p:sp>
        <p:nvSpPr>
          <p:cNvPr id="425" name="1 Flecha derecha"/>
          <p:cNvSpPr/>
          <p:nvPr/>
        </p:nvSpPr>
        <p:spPr>
          <a:xfrm>
            <a:off x="1916280" y="3929760"/>
            <a:ext cx="698400" cy="370080"/>
          </a:xfrm>
          <a:prstGeom prst="rightArrow">
            <a:avLst>
              <a:gd name="adj1" fmla="val 50000"/>
              <a:gd name="adj2" fmla="val 50000"/>
            </a:avLst>
          </a:prstGeom>
          <a:solidFill>
            <a:schemeClr val="accent2">
              <a:lumMod val="60000"/>
              <a:lumOff val="40000"/>
            </a:schemeClr>
          </a:solidFill>
          <a:ln>
            <a:solidFill>
              <a:srgbClr val="144b5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sp>
        <p:nvSpPr>
          <p:cNvPr id="426" name="2 Flecha derecha"/>
          <p:cNvSpPr/>
          <p:nvPr/>
        </p:nvSpPr>
        <p:spPr>
          <a:xfrm>
            <a:off x="1916280" y="4498200"/>
            <a:ext cx="698400" cy="341640"/>
          </a:xfrm>
          <a:prstGeom prst="rightArrow">
            <a:avLst>
              <a:gd name="adj1" fmla="val 50000"/>
              <a:gd name="adj2" fmla="val 50000"/>
            </a:avLst>
          </a:prstGeom>
          <a:solidFill>
            <a:schemeClr val="accent2">
              <a:lumMod val="60000"/>
              <a:lumOff val="40000"/>
            </a:schemeClr>
          </a:solidFill>
          <a:ln>
            <a:solidFill>
              <a:srgbClr val="144b5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pic>
        <p:nvPicPr>
          <p:cNvPr id="427" name="15 Imagen" descr=""/>
          <p:cNvPicPr/>
          <p:nvPr/>
        </p:nvPicPr>
        <p:blipFill>
          <a:blip r:embed="rId5"/>
          <a:stretch/>
        </p:blipFill>
        <p:spPr>
          <a:xfrm>
            <a:off x="9393480" y="2602800"/>
            <a:ext cx="1079640" cy="3959640"/>
          </a:xfrm>
          <a:prstGeom prst="rect">
            <a:avLst/>
          </a:prstGeom>
          <a:ln w="0">
            <a:noFill/>
          </a:ln>
        </p:spPr>
      </p:pic>
      <p:pic>
        <p:nvPicPr>
          <p:cNvPr id="428" name="16 Imagen" descr=""/>
          <p:cNvPicPr/>
          <p:nvPr/>
        </p:nvPicPr>
        <p:blipFill>
          <a:blip r:embed="rId6"/>
          <a:stretch/>
        </p:blipFill>
        <p:spPr>
          <a:xfrm>
            <a:off x="11238120" y="2655000"/>
            <a:ext cx="1079640" cy="3959640"/>
          </a:xfrm>
          <a:prstGeom prst="rect">
            <a:avLst/>
          </a:prstGeom>
          <a:ln w="0">
            <a:noFill/>
          </a:ln>
        </p:spPr>
      </p:pic>
      <p:pic>
        <p:nvPicPr>
          <p:cNvPr id="429" name="17 Imagen" descr=""/>
          <p:cNvPicPr/>
          <p:nvPr/>
        </p:nvPicPr>
        <p:blipFill>
          <a:blip r:embed="rId7"/>
          <a:stretch/>
        </p:blipFill>
        <p:spPr>
          <a:xfrm>
            <a:off x="12890520" y="2663280"/>
            <a:ext cx="1079640" cy="3959640"/>
          </a:xfrm>
          <a:prstGeom prst="rect">
            <a:avLst/>
          </a:prstGeom>
          <a:ln w="0">
            <a:noFill/>
          </a:ln>
        </p:spPr>
      </p:pic>
      <p:pic>
        <p:nvPicPr>
          <p:cNvPr id="430" name="Imagen 18" descr=""/>
          <p:cNvPicPr/>
          <p:nvPr/>
        </p:nvPicPr>
        <p:blipFill>
          <a:blip r:embed="rId8"/>
          <a:srcRect l="6056" t="13550" r="6394" b="34897"/>
          <a:stretch/>
        </p:blipFill>
        <p:spPr>
          <a:xfrm>
            <a:off x="7374960" y="440640"/>
            <a:ext cx="5940000" cy="7660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1" name="Imagen 16" descr=""/>
          <p:cNvPicPr/>
          <p:nvPr/>
        </p:nvPicPr>
        <p:blipFill>
          <a:blip r:embed="rId1"/>
          <a:stretch/>
        </p:blipFill>
        <p:spPr>
          <a:xfrm>
            <a:off x="0" y="-193320"/>
            <a:ext cx="14630040" cy="8229240"/>
          </a:xfrm>
          <a:prstGeom prst="rect">
            <a:avLst/>
          </a:prstGeom>
          <a:ln w="0">
            <a:noFill/>
          </a:ln>
        </p:spPr>
      </p:pic>
      <p:sp>
        <p:nvSpPr>
          <p:cNvPr id="432" name="CustomShape 1"/>
          <p:cNvSpPr/>
          <p:nvPr/>
        </p:nvSpPr>
        <p:spPr>
          <a:xfrm>
            <a:off x="793800" y="1791720"/>
            <a:ext cx="6035040" cy="707760"/>
          </a:xfrm>
          <a:prstGeom prst="rect">
            <a:avLst/>
          </a:prstGeom>
          <a:noFill/>
          <a:ln w="0">
            <a:noFill/>
          </a:ln>
        </p:spPr>
        <p:style>
          <a:lnRef idx="0"/>
          <a:fillRef idx="0"/>
          <a:effectRef idx="0"/>
          <a:fontRef idx="minor"/>
        </p:style>
        <p:txBody>
          <a:bodyPr wrap="none" lIns="0" rIns="0" tIns="0" bIns="0" anchor="t">
            <a:noAutofit/>
          </a:bodyPr>
          <a:p>
            <a:pPr defTabSz="914400">
              <a:lnSpc>
                <a:spcPts val="5550"/>
              </a:lnSpc>
              <a:tabLst>
                <a:tab algn="l" pos="0"/>
              </a:tabLst>
            </a:pPr>
            <a:r>
              <a:rPr b="0" lang="en-US" sz="4450" spc="-1" strike="noStrike">
                <a:solidFill>
                  <a:srgbClr val="1b1b27"/>
                </a:solidFill>
                <a:latin typeface="Alexandria"/>
                <a:ea typeface="Alexandria"/>
              </a:rPr>
              <a:t>Marco Normativo</a:t>
            </a:r>
            <a:endParaRPr b="0" lang="es-ES" sz="4450" spc="-1" strike="noStrike">
              <a:solidFill>
                <a:srgbClr val="000000"/>
              </a:solidFill>
              <a:latin typeface="Arial"/>
            </a:endParaRPr>
          </a:p>
        </p:txBody>
      </p:sp>
      <p:sp>
        <p:nvSpPr>
          <p:cNvPr id="433" name="CustomShape 2"/>
          <p:cNvSpPr/>
          <p:nvPr/>
        </p:nvSpPr>
        <p:spPr>
          <a:xfrm>
            <a:off x="3862800" y="2772360"/>
            <a:ext cx="7555320" cy="1684080"/>
          </a:xfrm>
          <a:prstGeom prst="roundRect">
            <a:avLst>
              <a:gd name="adj" fmla="val 5654"/>
            </a:avLst>
          </a:prstGeom>
          <a:solidFill>
            <a:srgbClr val="d2ddf9"/>
          </a:solidFill>
          <a:ln w="7560">
            <a:solidFill>
              <a:srgbClr val="b8c3df"/>
            </a:solidFill>
            <a:round/>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34" name="CustomShape 3"/>
          <p:cNvSpPr/>
          <p:nvPr/>
        </p:nvSpPr>
        <p:spPr>
          <a:xfrm>
            <a:off x="1028160" y="3075120"/>
            <a:ext cx="3200400" cy="353160"/>
          </a:xfrm>
          <a:prstGeom prst="rect">
            <a:avLst/>
          </a:prstGeom>
          <a:no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35" name="CustomShape 4"/>
          <p:cNvSpPr/>
          <p:nvPr/>
        </p:nvSpPr>
        <p:spPr>
          <a:xfrm>
            <a:off x="4097160" y="3006720"/>
            <a:ext cx="7086600" cy="1185840"/>
          </a:xfrm>
          <a:prstGeom prst="rect">
            <a:avLst/>
          </a:prstGeom>
          <a:noFill/>
          <a:ln w="0">
            <a:noFill/>
          </a:ln>
        </p:spPr>
        <p:style>
          <a:lnRef idx="0"/>
          <a:fillRef idx="0"/>
          <a:effectRef idx="0"/>
          <a:fontRef idx="minor"/>
        </p:style>
        <p:txBody>
          <a:bodyPr lIns="0" rIns="0" tIns="0" bIns="0" anchor="t">
            <a:noAutofit/>
          </a:bodyPr>
          <a:p>
            <a:pPr defTabSz="914400">
              <a:lnSpc>
                <a:spcPts val="2849"/>
              </a:lnSpc>
              <a:tabLst>
                <a:tab algn="l" pos="0"/>
              </a:tabLst>
            </a:pPr>
            <a:r>
              <a:rPr b="0" lang="en-US" sz="1750" spc="-1" strike="noStrike">
                <a:solidFill>
                  <a:srgbClr val="404155"/>
                </a:solidFill>
                <a:latin typeface="Alexandria"/>
                <a:ea typeface="Nobile"/>
              </a:rPr>
              <a:t>Orden 18 de septiembre de 2017 por la que se establecen las normas reguladoras de las Ayudas para Programas de Integración Sociolaboral(APIS) BORM nº 221 de 23 de septiembre de 2017.</a:t>
            </a:r>
            <a:endParaRPr b="0" lang="es-ES" sz="1750" spc="-1" strike="noStrike">
              <a:solidFill>
                <a:srgbClr val="000000"/>
              </a:solidFill>
              <a:latin typeface="Arial"/>
            </a:endParaRPr>
          </a:p>
          <a:p>
            <a:pPr defTabSz="914400">
              <a:lnSpc>
                <a:spcPts val="2849"/>
              </a:lnSpc>
              <a:tabLst>
                <a:tab algn="l" pos="0"/>
              </a:tabLst>
            </a:pPr>
            <a:endParaRPr b="0" lang="es-ES" sz="1750" spc="-1" strike="noStrike">
              <a:solidFill>
                <a:srgbClr val="000000"/>
              </a:solidFill>
              <a:latin typeface="Arial"/>
            </a:endParaRPr>
          </a:p>
        </p:txBody>
      </p:sp>
      <p:sp>
        <p:nvSpPr>
          <p:cNvPr id="436" name="CustomShape 5"/>
          <p:cNvSpPr/>
          <p:nvPr/>
        </p:nvSpPr>
        <p:spPr>
          <a:xfrm>
            <a:off x="3862800" y="4718160"/>
            <a:ext cx="7555320" cy="1684080"/>
          </a:xfrm>
          <a:prstGeom prst="roundRect">
            <a:avLst>
              <a:gd name="adj" fmla="val 5654"/>
            </a:avLst>
          </a:prstGeom>
          <a:solidFill>
            <a:srgbClr val="d2ddf9"/>
          </a:solidFill>
          <a:ln w="7560">
            <a:solidFill>
              <a:srgbClr val="b8c3df"/>
            </a:solidFill>
            <a:round/>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37" name="CustomShape 6"/>
          <p:cNvSpPr/>
          <p:nvPr/>
        </p:nvSpPr>
        <p:spPr>
          <a:xfrm>
            <a:off x="1028160" y="4987080"/>
            <a:ext cx="2834280" cy="353160"/>
          </a:xfrm>
          <a:prstGeom prst="rect">
            <a:avLst/>
          </a:prstGeom>
          <a:no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38" name="CustomShape 7"/>
          <p:cNvSpPr/>
          <p:nvPr/>
        </p:nvSpPr>
        <p:spPr>
          <a:xfrm>
            <a:off x="4097160" y="4913280"/>
            <a:ext cx="7086600" cy="1488960"/>
          </a:xfrm>
          <a:prstGeom prst="rect">
            <a:avLst/>
          </a:prstGeom>
          <a:noFill/>
          <a:ln w="0">
            <a:noFill/>
          </a:ln>
        </p:spPr>
        <p:style>
          <a:lnRef idx="0"/>
          <a:fillRef idx="0"/>
          <a:effectRef idx="0"/>
          <a:fontRef idx="minor"/>
        </p:style>
        <p:txBody>
          <a:bodyPr lIns="0" rIns="0" tIns="0" bIns="0" anchor="t">
            <a:noAutofit/>
          </a:bodyPr>
          <a:p>
            <a:pPr defTabSz="914400">
              <a:lnSpc>
                <a:spcPts val="2849"/>
              </a:lnSpc>
              <a:tabLst>
                <a:tab algn="l" pos="0"/>
              </a:tabLst>
            </a:pPr>
            <a:r>
              <a:rPr b="0" lang="en-US" sz="1750" spc="-1" strike="noStrike">
                <a:solidFill>
                  <a:srgbClr val="404155"/>
                </a:solidFill>
                <a:latin typeface="Alexandria"/>
                <a:ea typeface="Nobile"/>
              </a:rPr>
              <a:t>Resolución de 25 de abril de 2025 de la Dirección General del Instituto Murciano de Acción Social, por la que se convocan ayudas para Programas de Integración Sociolaboral para el año 2025 (APIS).</a:t>
            </a:r>
            <a:endParaRPr b="0" lang="es-ES" sz="1750" spc="-1" strike="noStrike">
              <a:solidFill>
                <a:srgbClr val="000000"/>
              </a:solidFill>
              <a:latin typeface="Arial"/>
            </a:endParaRPr>
          </a:p>
        </p:txBody>
      </p:sp>
      <p:grpSp>
        <p:nvGrpSpPr>
          <p:cNvPr id="439" name="Group 8"/>
          <p:cNvGrpSpPr/>
          <p:nvPr/>
        </p:nvGrpSpPr>
        <p:grpSpPr>
          <a:xfrm>
            <a:off x="144360" y="7272000"/>
            <a:ext cx="8134920" cy="964080"/>
            <a:chOff x="144360" y="7272000"/>
            <a:chExt cx="8134920" cy="964080"/>
          </a:xfrm>
        </p:grpSpPr>
        <p:sp>
          <p:nvSpPr>
            <p:cNvPr id="440" name="CustomShape 9"/>
            <p:cNvSpPr/>
            <p:nvPr/>
          </p:nvSpPr>
          <p:spPr>
            <a:xfrm flipH="1">
              <a:off x="7306200" y="750924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41" name="CustomShape 10"/>
            <p:cNvSpPr/>
            <p:nvPr/>
          </p:nvSpPr>
          <p:spPr>
            <a:xfrm>
              <a:off x="7714800" y="734508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42" name="CustomShape 11"/>
            <p:cNvSpPr/>
            <p:nvPr/>
          </p:nvSpPr>
          <p:spPr>
            <a:xfrm>
              <a:off x="144360" y="727200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43" name="CustomShape 12"/>
            <p:cNvSpPr/>
            <p:nvPr/>
          </p:nvSpPr>
          <p:spPr>
            <a:xfrm>
              <a:off x="2593800" y="760212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444" name="CustomShape 13"/>
            <p:cNvSpPr/>
            <p:nvPr/>
          </p:nvSpPr>
          <p:spPr>
            <a:xfrm>
              <a:off x="2593800" y="786348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pic>
        <p:nvPicPr>
          <p:cNvPr id="445" name="1 Imagen" descr=""/>
          <p:cNvPicPr/>
          <p:nvPr/>
        </p:nvPicPr>
        <p:blipFill>
          <a:blip r:embed="rId5"/>
          <a:srcRect l="5738" t="72455" r="72454" b="0"/>
          <a:stretch/>
        </p:blipFill>
        <p:spPr>
          <a:xfrm>
            <a:off x="2587680" y="4913280"/>
            <a:ext cx="1223280" cy="1512000"/>
          </a:xfrm>
          <a:prstGeom prst="rect">
            <a:avLst/>
          </a:prstGeom>
          <a:ln w="0">
            <a:noFill/>
          </a:ln>
        </p:spPr>
      </p:pic>
      <p:pic>
        <p:nvPicPr>
          <p:cNvPr id="446" name="20 Imagen" descr=""/>
          <p:cNvPicPr/>
          <p:nvPr/>
        </p:nvPicPr>
        <p:blipFill>
          <a:blip r:embed="rId6"/>
          <a:srcRect l="5761" t="50445" r="72420" b="28142"/>
          <a:stretch/>
        </p:blipFill>
        <p:spPr>
          <a:xfrm>
            <a:off x="2451960" y="2992320"/>
            <a:ext cx="1295280" cy="1244160"/>
          </a:xfrm>
          <a:prstGeom prst="rect">
            <a:avLst/>
          </a:prstGeom>
          <a:ln w="0">
            <a:noFill/>
          </a:ln>
        </p:spPr>
      </p:pic>
      <p:pic>
        <p:nvPicPr>
          <p:cNvPr id="447" name="Imagen 18" descr=""/>
          <p:cNvPicPr/>
          <p:nvPr/>
        </p:nvPicPr>
        <p:blipFill>
          <a:blip r:embed="rId7"/>
          <a:srcRect l="6056" t="13550" r="6394" b="34897"/>
          <a:stretch/>
        </p:blipFill>
        <p:spPr>
          <a:xfrm>
            <a:off x="7374960" y="440640"/>
            <a:ext cx="5940000" cy="7660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8" name="Imagen 11" descr=""/>
          <p:cNvPicPr/>
          <p:nvPr/>
        </p:nvPicPr>
        <p:blipFill>
          <a:blip r:embed="rId1"/>
          <a:stretch/>
        </p:blipFill>
        <p:spPr>
          <a:xfrm>
            <a:off x="923400" y="116640"/>
            <a:ext cx="14630040" cy="8229240"/>
          </a:xfrm>
          <a:prstGeom prst="rect">
            <a:avLst/>
          </a:prstGeom>
          <a:ln w="0">
            <a:noFill/>
          </a:ln>
        </p:spPr>
      </p:pic>
      <p:sp>
        <p:nvSpPr>
          <p:cNvPr id="449" name="CustomShape 1"/>
          <p:cNvSpPr/>
          <p:nvPr/>
        </p:nvSpPr>
        <p:spPr>
          <a:xfrm>
            <a:off x="936000" y="1669680"/>
            <a:ext cx="5327280" cy="70956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endParaRPr b="0" lang="es-ES" sz="3200" spc="-1" strike="noStrike">
              <a:solidFill>
                <a:srgbClr val="000000"/>
              </a:solidFill>
              <a:latin typeface="Arial"/>
            </a:endParaRPr>
          </a:p>
          <a:p>
            <a:pPr algn="ctr" defTabSz="914400">
              <a:lnSpc>
                <a:spcPct val="100000"/>
              </a:lnSpc>
            </a:pPr>
            <a:r>
              <a:rPr b="1" lang="es-ES" sz="3200" spc="-1" strike="noStrike">
                <a:solidFill>
                  <a:srgbClr val="000000"/>
                </a:solidFill>
                <a:latin typeface="Alexandria"/>
              </a:rPr>
              <a:t>PLAZO DE SOLICITUD</a:t>
            </a:r>
            <a:endParaRPr b="0" lang="es-ES" sz="3200" spc="-1" strike="noStrike">
              <a:solidFill>
                <a:srgbClr val="000000"/>
              </a:solidFill>
              <a:latin typeface="Arial"/>
            </a:endParaRPr>
          </a:p>
        </p:txBody>
      </p:sp>
      <p:grpSp>
        <p:nvGrpSpPr>
          <p:cNvPr id="450" name="Group 2"/>
          <p:cNvGrpSpPr/>
          <p:nvPr/>
        </p:nvGrpSpPr>
        <p:grpSpPr>
          <a:xfrm>
            <a:off x="360" y="7264440"/>
            <a:ext cx="8134920" cy="964080"/>
            <a:chOff x="360" y="7264440"/>
            <a:chExt cx="8134920" cy="964080"/>
          </a:xfrm>
        </p:grpSpPr>
        <p:sp>
          <p:nvSpPr>
            <p:cNvPr id="451" name="CustomShape 3"/>
            <p:cNvSpPr/>
            <p:nvPr/>
          </p:nvSpPr>
          <p:spPr>
            <a:xfrm flipH="1">
              <a:off x="7162200" y="750168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52" name="CustomShape 4"/>
            <p:cNvSpPr/>
            <p:nvPr/>
          </p:nvSpPr>
          <p:spPr>
            <a:xfrm>
              <a:off x="7570800" y="733752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53" name="CustomShape 5"/>
            <p:cNvSpPr/>
            <p:nvPr/>
          </p:nvSpPr>
          <p:spPr>
            <a:xfrm>
              <a:off x="360" y="726444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54" name="CustomShape 6"/>
            <p:cNvSpPr/>
            <p:nvPr/>
          </p:nvSpPr>
          <p:spPr>
            <a:xfrm>
              <a:off x="2449800" y="759456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455" name="CustomShape 7"/>
            <p:cNvSpPr/>
            <p:nvPr/>
          </p:nvSpPr>
          <p:spPr>
            <a:xfrm>
              <a:off x="2449800" y="785592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sp>
        <p:nvSpPr>
          <p:cNvPr id="456" name="CustomShape 8"/>
          <p:cNvSpPr/>
          <p:nvPr/>
        </p:nvSpPr>
        <p:spPr>
          <a:xfrm>
            <a:off x="1008000" y="2520000"/>
            <a:ext cx="6561000" cy="278928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es-ES" sz="2600" spc="-1" strike="noStrike">
              <a:solidFill>
                <a:srgbClr val="000000"/>
              </a:solidFill>
              <a:latin typeface="Arial"/>
            </a:endParaRPr>
          </a:p>
          <a:p>
            <a:pPr defTabSz="914400">
              <a:lnSpc>
                <a:spcPct val="100000"/>
              </a:lnSpc>
            </a:pPr>
            <a:endParaRPr b="0" lang="es-ES" sz="2600" spc="-1" strike="noStrike">
              <a:solidFill>
                <a:srgbClr val="000000"/>
              </a:solidFill>
              <a:latin typeface="Arial"/>
            </a:endParaRPr>
          </a:p>
          <a:p>
            <a:pPr defTabSz="914400">
              <a:lnSpc>
                <a:spcPct val="100000"/>
              </a:lnSpc>
            </a:pPr>
            <a:r>
              <a:rPr b="1" lang="es-ES" sz="2600" spc="-1" strike="noStrike" u="sng">
                <a:solidFill>
                  <a:srgbClr val="000000"/>
                </a:solidFill>
                <a:uFillTx/>
                <a:latin typeface="Alexandria"/>
              </a:rPr>
              <a:t>Empresas</a:t>
            </a:r>
            <a:r>
              <a:rPr b="0" lang="es-ES" sz="2600" spc="-1" strike="noStrike" u="sng">
                <a:solidFill>
                  <a:srgbClr val="000000"/>
                </a:solidFill>
                <a:uFillTx/>
                <a:latin typeface="Alexandria"/>
              </a:rPr>
              <a:t>:</a:t>
            </a:r>
            <a:r>
              <a:rPr b="0" lang="es-ES" sz="2600" spc="-1" strike="noStrike">
                <a:solidFill>
                  <a:srgbClr val="000000"/>
                </a:solidFill>
                <a:latin typeface="Alexandria"/>
              </a:rPr>
              <a:t> </a:t>
            </a:r>
            <a:endParaRPr b="0" lang="es-ES" sz="2600" spc="-1" strike="noStrike">
              <a:solidFill>
                <a:srgbClr val="000000"/>
              </a:solidFill>
              <a:latin typeface="Arial"/>
            </a:endParaRPr>
          </a:p>
          <a:p>
            <a:pPr defTabSz="914400">
              <a:lnSpc>
                <a:spcPct val="100000"/>
              </a:lnSpc>
            </a:pPr>
            <a:endParaRPr b="0" lang="es-ES" sz="2600" spc="-1" strike="noStrike">
              <a:solidFill>
                <a:srgbClr val="000000"/>
              </a:solidFill>
              <a:latin typeface="Arial"/>
            </a:endParaRPr>
          </a:p>
          <a:p>
            <a:pPr defTabSz="914400">
              <a:lnSpc>
                <a:spcPct val="100000"/>
              </a:lnSpc>
            </a:pPr>
            <a:r>
              <a:rPr b="0" lang="es-ES" sz="2600" spc="-1" strike="noStrike">
                <a:solidFill>
                  <a:srgbClr val="000000"/>
                </a:solidFill>
                <a:latin typeface="Alexandria"/>
              </a:rPr>
              <a:t>del 03 de mayo </a:t>
            </a:r>
            <a:r>
              <a:rPr b="1" lang="es-ES" sz="2600" spc="-1" strike="noStrike">
                <a:solidFill>
                  <a:srgbClr val="0070c0"/>
                </a:solidFill>
                <a:latin typeface="Alexandria"/>
              </a:rPr>
              <a:t>hasta el 31 de octubre</a:t>
            </a:r>
            <a:r>
              <a:rPr b="0" lang="es-ES" sz="2600" spc="-1" strike="noStrike">
                <a:solidFill>
                  <a:srgbClr val="000000"/>
                </a:solidFill>
                <a:latin typeface="Alexandria"/>
              </a:rPr>
              <a:t>.</a:t>
            </a:r>
            <a:endParaRPr b="0" lang="es-ES" sz="2600" spc="-1" strike="noStrike">
              <a:solidFill>
                <a:srgbClr val="000000"/>
              </a:solidFill>
              <a:latin typeface="Arial"/>
            </a:endParaRPr>
          </a:p>
        </p:txBody>
      </p:sp>
      <p:sp>
        <p:nvSpPr>
          <p:cNvPr id="457" name="13 Imagen"/>
          <p:cNvSpPr/>
          <p:nvPr/>
        </p:nvSpPr>
        <p:spPr>
          <a:xfrm>
            <a:off x="9691920" y="2577240"/>
            <a:ext cx="3779640" cy="3779640"/>
          </a:xfrm>
          <a:prstGeom prst="roundRect">
            <a:avLst>
              <a:gd name="adj" fmla="val 16667"/>
            </a:avLst>
          </a:prstGeom>
          <a:blipFill rotWithShape="0">
            <a:blip r:embed="rId5"/>
            <a:srcRect/>
            <a:stretch/>
          </a:blipFill>
          <a:ln w="0">
            <a:noFill/>
          </a:ln>
          <a:effectLst>
            <a:outerShdw algn="tl" blurRad="152280" dir="868217" dist="11525"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pic>
        <p:nvPicPr>
          <p:cNvPr id="458" name="Imagen 12" descr=""/>
          <p:cNvPicPr/>
          <p:nvPr/>
        </p:nvPicPr>
        <p:blipFill>
          <a:blip r:embed="rId6"/>
          <a:srcRect l="6056" t="13550" r="6394" b="34897"/>
          <a:stretch/>
        </p:blipFill>
        <p:spPr>
          <a:xfrm>
            <a:off x="7693200" y="588600"/>
            <a:ext cx="5940000" cy="766080"/>
          </a:xfrm>
          <a:prstGeom prst="rect">
            <a:avLst/>
          </a:prstGeom>
          <a:ln w="0">
            <a:noFill/>
          </a:ln>
        </p:spPr>
      </p:pic>
    </p:spTree>
  </p:cSld>
  <mc:AlternateContent>
    <mc:Choice Requires="p14">
      <p:transition spd="slow">
        <p14:flash/>
      </p:transition>
    </mc:Choice>
    <mc:Fallback>
      <p:transition spd="slow">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9" name="Imagen 14" descr=""/>
          <p:cNvPicPr/>
          <p:nvPr/>
        </p:nvPicPr>
        <p:blipFill>
          <a:blip r:embed="rId1"/>
          <a:stretch/>
        </p:blipFill>
        <p:spPr>
          <a:xfrm>
            <a:off x="0" y="0"/>
            <a:ext cx="14630040" cy="8229240"/>
          </a:xfrm>
          <a:prstGeom prst="rect">
            <a:avLst/>
          </a:prstGeom>
          <a:ln w="0">
            <a:noFill/>
          </a:ln>
        </p:spPr>
      </p:pic>
      <p:sp>
        <p:nvSpPr>
          <p:cNvPr id="460" name="CustomShape 1"/>
          <p:cNvSpPr/>
          <p:nvPr/>
        </p:nvSpPr>
        <p:spPr>
          <a:xfrm>
            <a:off x="833040" y="1523520"/>
            <a:ext cx="8382240" cy="707760"/>
          </a:xfrm>
          <a:prstGeom prst="rect">
            <a:avLst/>
          </a:prstGeom>
          <a:noFill/>
          <a:ln w="0">
            <a:noFill/>
          </a:ln>
        </p:spPr>
        <p:style>
          <a:lnRef idx="0"/>
          <a:fillRef idx="0"/>
          <a:effectRef idx="0"/>
          <a:fontRef idx="minor"/>
        </p:style>
        <p:txBody>
          <a:bodyPr wrap="none" lIns="0" rIns="0" tIns="0" bIns="0" anchor="t">
            <a:noAutofit/>
          </a:bodyPr>
          <a:p>
            <a:pPr defTabSz="914400">
              <a:lnSpc>
                <a:spcPts val="5550"/>
              </a:lnSpc>
              <a:tabLst>
                <a:tab algn="l" pos="0"/>
              </a:tabLst>
            </a:pPr>
            <a:r>
              <a:rPr b="1" lang="en-US" sz="3200" spc="-1" strike="noStrike">
                <a:solidFill>
                  <a:srgbClr val="1b1b27"/>
                </a:solidFill>
                <a:latin typeface="Alexandria"/>
                <a:ea typeface="Alexandria"/>
              </a:rPr>
              <a:t>REQUISITOS Y CONDICIONES para empresas.</a:t>
            </a:r>
            <a:endParaRPr b="0" lang="es-ES" sz="3200" spc="-1" strike="noStrike">
              <a:solidFill>
                <a:srgbClr val="000000"/>
              </a:solidFill>
              <a:latin typeface="Arial"/>
            </a:endParaRPr>
          </a:p>
        </p:txBody>
      </p:sp>
      <p:sp>
        <p:nvSpPr>
          <p:cNvPr id="461" name="CustomShape 2"/>
          <p:cNvSpPr/>
          <p:nvPr/>
        </p:nvSpPr>
        <p:spPr>
          <a:xfrm>
            <a:off x="864000" y="2664000"/>
            <a:ext cx="13041720" cy="361800"/>
          </a:xfrm>
          <a:prstGeom prst="rect">
            <a:avLst/>
          </a:prstGeom>
          <a:noFill/>
          <a:ln w="0">
            <a:noFill/>
          </a:ln>
        </p:spPr>
        <p:style>
          <a:lnRef idx="0"/>
          <a:fillRef idx="0"/>
          <a:effectRef idx="0"/>
          <a:fontRef idx="minor"/>
        </p:style>
        <p:txBody>
          <a:bodyPr wrap="none" lIns="0" rIns="0" tIns="0" bIns="0" anchor="t">
            <a:noAutofit/>
          </a:bodyPr>
          <a:p>
            <a:pPr marL="343080" indent="-342360" defTabSz="914400">
              <a:lnSpc>
                <a:spcPts val="2849"/>
              </a:lnSpc>
              <a:buClr>
                <a:srgbClr val="404155"/>
              </a:buClr>
              <a:buFont typeface="Symbol"/>
              <a:buChar char=""/>
            </a:pPr>
            <a:r>
              <a:rPr b="0" lang="en-US" sz="2400" spc="-1" strike="noStrike">
                <a:solidFill>
                  <a:srgbClr val="404155"/>
                </a:solidFill>
                <a:latin typeface="Alexandria"/>
                <a:ea typeface="Nobile"/>
              </a:rPr>
              <a:t>Estar constituida como empresa privada, excluyendo a los autónomos </a:t>
            </a:r>
            <a:endParaRPr b="0" lang="es-ES" sz="2400" spc="-1" strike="noStrike">
              <a:solidFill>
                <a:srgbClr val="000000"/>
              </a:solidFill>
              <a:latin typeface="Arial"/>
            </a:endParaRPr>
          </a:p>
          <a:p>
            <a:pPr defTabSz="914400">
              <a:lnSpc>
                <a:spcPts val="2849"/>
              </a:lnSpc>
            </a:pPr>
            <a:r>
              <a:rPr b="0" lang="en-US" sz="2400" spc="-1" strike="noStrike">
                <a:solidFill>
                  <a:srgbClr val="404155"/>
                </a:solidFill>
                <a:latin typeface="Alexandria"/>
                <a:ea typeface="Nobile"/>
              </a:rPr>
              <a:t>y comunidades de bienes.</a:t>
            </a:r>
            <a:endParaRPr b="0" lang="es-ES" sz="2400" spc="-1" strike="noStrike">
              <a:solidFill>
                <a:srgbClr val="000000"/>
              </a:solidFill>
              <a:latin typeface="Arial"/>
            </a:endParaRPr>
          </a:p>
        </p:txBody>
      </p:sp>
      <p:sp>
        <p:nvSpPr>
          <p:cNvPr id="462" name="CustomShape 3"/>
          <p:cNvSpPr/>
          <p:nvPr/>
        </p:nvSpPr>
        <p:spPr>
          <a:xfrm>
            <a:off x="864000" y="3600000"/>
            <a:ext cx="13041720" cy="361800"/>
          </a:xfrm>
          <a:prstGeom prst="rect">
            <a:avLst/>
          </a:prstGeom>
          <a:noFill/>
          <a:ln w="0">
            <a:noFill/>
          </a:ln>
        </p:spPr>
        <p:style>
          <a:lnRef idx="0"/>
          <a:fillRef idx="0"/>
          <a:effectRef idx="0"/>
          <a:fontRef idx="minor"/>
        </p:style>
        <p:txBody>
          <a:bodyPr wrap="none" lIns="0" rIns="0" tIns="0" bIns="0" anchor="t">
            <a:noAutofit/>
          </a:bodyPr>
          <a:p>
            <a:pPr marL="343080" indent="-342360" defTabSz="914400">
              <a:lnSpc>
                <a:spcPts val="2849"/>
              </a:lnSpc>
              <a:buClr>
                <a:srgbClr val="404155"/>
              </a:buClr>
              <a:buFont typeface="Symbol"/>
              <a:buChar char=""/>
            </a:pPr>
            <a:r>
              <a:rPr b="0" lang="en-US" sz="2400" spc="-1" strike="noStrike">
                <a:solidFill>
                  <a:srgbClr val="404155"/>
                </a:solidFill>
                <a:latin typeface="Alexandria"/>
                <a:ea typeface="Nobile"/>
              </a:rPr>
              <a:t>Que el centro de trabajo donde se realice la actividad empresarial se encuentre en </a:t>
            </a:r>
            <a:endParaRPr b="0" lang="es-ES" sz="2400" spc="-1" strike="noStrike">
              <a:solidFill>
                <a:srgbClr val="000000"/>
              </a:solidFill>
              <a:latin typeface="Arial"/>
            </a:endParaRPr>
          </a:p>
          <a:p>
            <a:pPr defTabSz="914400">
              <a:lnSpc>
                <a:spcPts val="2849"/>
              </a:lnSpc>
            </a:pPr>
            <a:r>
              <a:rPr b="0" lang="en-US" sz="2400" spc="-1" strike="noStrike">
                <a:solidFill>
                  <a:srgbClr val="404155"/>
                </a:solidFill>
                <a:latin typeface="Alexandria"/>
                <a:ea typeface="Nobile"/>
              </a:rPr>
              <a:t>la Región de Murcia.</a:t>
            </a:r>
            <a:endParaRPr b="0" lang="es-ES" sz="2400" spc="-1" strike="noStrike">
              <a:solidFill>
                <a:srgbClr val="000000"/>
              </a:solidFill>
              <a:latin typeface="Arial"/>
            </a:endParaRPr>
          </a:p>
        </p:txBody>
      </p:sp>
      <p:sp>
        <p:nvSpPr>
          <p:cNvPr id="463" name="CustomShape 4"/>
          <p:cNvSpPr/>
          <p:nvPr/>
        </p:nvSpPr>
        <p:spPr>
          <a:xfrm>
            <a:off x="853560" y="4536000"/>
            <a:ext cx="13041720" cy="361800"/>
          </a:xfrm>
          <a:prstGeom prst="rect">
            <a:avLst/>
          </a:prstGeom>
          <a:noFill/>
          <a:ln w="0">
            <a:noFill/>
          </a:ln>
        </p:spPr>
        <p:style>
          <a:lnRef idx="0"/>
          <a:fillRef idx="0"/>
          <a:effectRef idx="0"/>
          <a:fontRef idx="minor"/>
        </p:style>
        <p:txBody>
          <a:bodyPr wrap="none" lIns="0" rIns="0" tIns="0" bIns="0" anchor="t">
            <a:noAutofit/>
          </a:bodyPr>
          <a:p>
            <a:pPr marL="343080" indent="-342360" defTabSz="914400">
              <a:lnSpc>
                <a:spcPts val="2849"/>
              </a:lnSpc>
              <a:buClr>
                <a:srgbClr val="404155"/>
              </a:buClr>
              <a:buFont typeface="Symbol"/>
              <a:buChar char=""/>
            </a:pPr>
            <a:r>
              <a:rPr b="0" lang="en-US" sz="2400" spc="-1" strike="noStrike">
                <a:solidFill>
                  <a:srgbClr val="404155"/>
                </a:solidFill>
                <a:latin typeface="Alexandria"/>
                <a:ea typeface="Nobile"/>
              </a:rPr>
              <a:t>Estar inscrito en el Registro Mercantil / Registro legal correspondiente.</a:t>
            </a:r>
            <a:endParaRPr b="0" lang="es-ES" sz="2400" spc="-1" strike="noStrike">
              <a:solidFill>
                <a:srgbClr val="000000"/>
              </a:solidFill>
              <a:latin typeface="Arial"/>
            </a:endParaRPr>
          </a:p>
        </p:txBody>
      </p:sp>
      <p:sp>
        <p:nvSpPr>
          <p:cNvPr id="464" name="CustomShape 5"/>
          <p:cNvSpPr/>
          <p:nvPr/>
        </p:nvSpPr>
        <p:spPr>
          <a:xfrm>
            <a:off x="7165800" y="5181480"/>
            <a:ext cx="7166520" cy="36180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pPr>
            <a:r>
              <a:rPr b="0" lang="en-US" sz="1750" spc="-1" strike="noStrike">
                <a:solidFill>
                  <a:srgbClr val="000000"/>
                </a:solidFill>
                <a:latin typeface="Alexandria"/>
                <a:ea typeface="DejaVu Sans"/>
              </a:rPr>
              <a:t>Otros requisitos básicos comunes a cualquier ayuda o subvención.</a:t>
            </a:r>
            <a:endParaRPr b="0" lang="es-ES" sz="1750" spc="-1" strike="noStrike">
              <a:solidFill>
                <a:srgbClr val="000000"/>
              </a:solidFill>
              <a:latin typeface="Arial"/>
            </a:endParaRPr>
          </a:p>
        </p:txBody>
      </p:sp>
      <p:grpSp>
        <p:nvGrpSpPr>
          <p:cNvPr id="465" name="Group 6"/>
          <p:cNvGrpSpPr/>
          <p:nvPr/>
        </p:nvGrpSpPr>
        <p:grpSpPr>
          <a:xfrm>
            <a:off x="144000" y="7264440"/>
            <a:ext cx="8134920" cy="964080"/>
            <a:chOff x="144000" y="7264440"/>
            <a:chExt cx="8134920" cy="964080"/>
          </a:xfrm>
        </p:grpSpPr>
        <p:sp>
          <p:nvSpPr>
            <p:cNvPr id="466" name="CustomShape 7"/>
            <p:cNvSpPr/>
            <p:nvPr/>
          </p:nvSpPr>
          <p:spPr>
            <a:xfrm flipH="1">
              <a:off x="7305840" y="750168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67" name="CustomShape 8"/>
            <p:cNvSpPr/>
            <p:nvPr/>
          </p:nvSpPr>
          <p:spPr>
            <a:xfrm>
              <a:off x="7714440" y="733752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68" name="CustomShape 9"/>
            <p:cNvSpPr/>
            <p:nvPr/>
          </p:nvSpPr>
          <p:spPr>
            <a:xfrm>
              <a:off x="144000" y="726444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69" name="CustomShape 10"/>
            <p:cNvSpPr/>
            <p:nvPr/>
          </p:nvSpPr>
          <p:spPr>
            <a:xfrm>
              <a:off x="2593440" y="759456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470" name="CustomShape 11"/>
            <p:cNvSpPr/>
            <p:nvPr/>
          </p:nvSpPr>
          <p:spPr>
            <a:xfrm>
              <a:off x="2593440" y="785592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sp>
        <p:nvSpPr>
          <p:cNvPr id="471"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es-ES" sz="1800" spc="-1" strike="noStrike">
              <a:solidFill>
                <a:schemeClr val="dk1"/>
              </a:solidFill>
              <a:latin typeface="Trebuchet MS"/>
            </a:endParaRPr>
          </a:p>
        </p:txBody>
      </p:sp>
      <p:sp>
        <p:nvSpPr>
          <p:cNvPr id="472" name="AutoShape 6"/>
          <p:cNvSpPr/>
          <p:nvPr/>
        </p:nvSpPr>
        <p:spPr>
          <a:xfrm>
            <a:off x="307800" y="7920"/>
            <a:ext cx="304560" cy="304560"/>
          </a:xfrm>
          <a:prstGeom prst="rect">
            <a:avLst/>
          </a:prstGeom>
          <a:noFill/>
          <a:ln w="0">
            <a:noFill/>
          </a:ln>
        </p:spPr>
        <p:style>
          <a:lnRef idx="0"/>
          <a:fillRef idx="0"/>
          <a:effectRef idx="0"/>
          <a:fontRef idx="minor"/>
        </p:style>
        <p:txBody>
          <a:bodyPr numCol="1" spcCol="0" anchor="t">
            <a:noAutofit/>
          </a:bodyPr>
          <a:p>
            <a:pPr defTabSz="914400">
              <a:lnSpc>
                <a:spcPct val="100000"/>
              </a:lnSpc>
            </a:pPr>
            <a:endParaRPr b="0" lang="es-ES" sz="1800" spc="-1" strike="noStrike">
              <a:solidFill>
                <a:schemeClr val="dk1"/>
              </a:solidFill>
              <a:latin typeface="Trebuchet MS"/>
            </a:endParaRPr>
          </a:p>
        </p:txBody>
      </p:sp>
      <p:pic>
        <p:nvPicPr>
          <p:cNvPr id="473" name="Picture 2" descr=""/>
          <p:cNvPicPr/>
          <p:nvPr/>
        </p:nvPicPr>
        <p:blipFill>
          <a:blip r:embed="rId5"/>
          <a:stretch/>
        </p:blipFill>
        <p:spPr>
          <a:xfrm>
            <a:off x="0" y="5829120"/>
            <a:ext cx="14630040" cy="892800"/>
          </a:xfrm>
          <a:prstGeom prst="rect">
            <a:avLst/>
          </a:prstGeom>
          <a:ln w="0">
            <a:noFill/>
          </a:ln>
          <a:effectLst>
            <a:softEdge rad="112680"/>
          </a:effectLst>
        </p:spPr>
      </p:pic>
      <p:pic>
        <p:nvPicPr>
          <p:cNvPr id="474" name="Imagen 18" descr=""/>
          <p:cNvPicPr/>
          <p:nvPr/>
        </p:nvPicPr>
        <p:blipFill>
          <a:blip r:embed="rId6"/>
          <a:srcRect l="6056" t="13550" r="6394" b="34897"/>
          <a:stretch/>
        </p:blipFill>
        <p:spPr>
          <a:xfrm>
            <a:off x="7374960" y="440640"/>
            <a:ext cx="5940000" cy="7660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5" name="Imagen 10" descr=""/>
          <p:cNvPicPr/>
          <p:nvPr/>
        </p:nvPicPr>
        <p:blipFill>
          <a:blip r:embed="rId1"/>
          <a:stretch/>
        </p:blipFill>
        <p:spPr>
          <a:xfrm>
            <a:off x="0" y="0"/>
            <a:ext cx="14630040" cy="8229240"/>
          </a:xfrm>
          <a:prstGeom prst="rect">
            <a:avLst/>
          </a:prstGeom>
          <a:ln w="0">
            <a:noFill/>
          </a:ln>
        </p:spPr>
      </p:pic>
      <p:sp>
        <p:nvSpPr>
          <p:cNvPr id="476" name="CustomShape 1"/>
          <p:cNvSpPr/>
          <p:nvPr/>
        </p:nvSpPr>
        <p:spPr>
          <a:xfrm>
            <a:off x="1019880" y="938880"/>
            <a:ext cx="11721240" cy="1061280"/>
          </a:xfrm>
          <a:prstGeom prst="rect">
            <a:avLst/>
          </a:prstGeom>
          <a:noFill/>
          <a:ln w="0">
            <a:noFill/>
          </a:ln>
        </p:spPr>
        <p:style>
          <a:lnRef idx="0"/>
          <a:fillRef idx="0"/>
          <a:effectRef idx="0"/>
          <a:fontRef idx="minor"/>
        </p:style>
        <p:txBody>
          <a:bodyPr lIns="90000" rIns="90000" tIns="45000" bIns="45000" anchor="b">
            <a:noAutofit/>
          </a:bodyPr>
          <a:p>
            <a:pPr defTabSz="914400">
              <a:lnSpc>
                <a:spcPct val="100000"/>
              </a:lnSpc>
              <a:tabLst>
                <a:tab algn="l" pos="0"/>
              </a:tabLst>
            </a:pPr>
            <a:r>
              <a:rPr b="1" lang="es-ES" sz="3600" spc="-1" strike="noStrike">
                <a:solidFill>
                  <a:srgbClr val="404040"/>
                </a:solidFill>
                <a:latin typeface="Alexandria"/>
              </a:rPr>
              <a:t>¿Cómo funcionan estas ayudas?</a:t>
            </a:r>
            <a:endParaRPr b="0" lang="es-ES" sz="3600" spc="-1" strike="noStrike">
              <a:solidFill>
                <a:srgbClr val="000000"/>
              </a:solidFill>
              <a:latin typeface="Arial"/>
            </a:endParaRPr>
          </a:p>
        </p:txBody>
      </p:sp>
      <p:sp>
        <p:nvSpPr>
          <p:cNvPr id="477" name="CustomShape 2"/>
          <p:cNvSpPr/>
          <p:nvPr/>
        </p:nvSpPr>
        <p:spPr>
          <a:xfrm>
            <a:off x="936000" y="1944000"/>
            <a:ext cx="12996360" cy="5634360"/>
          </a:xfrm>
          <a:prstGeom prst="rect">
            <a:avLst/>
          </a:prstGeom>
          <a:noFill/>
          <a:ln w="0">
            <a:noFill/>
          </a:ln>
        </p:spPr>
        <p:style>
          <a:lnRef idx="0"/>
          <a:fillRef idx="0"/>
          <a:effectRef idx="0"/>
          <a:fontRef idx="minor"/>
        </p:style>
        <p:txBody>
          <a:bodyPr lIns="90000" rIns="90000" tIns="45000" bIns="45000" anchor="t">
            <a:normAutofit fontScale="56111"/>
          </a:bodyPr>
          <a:p>
            <a:pPr marL="343080" indent="-342360" defTabSz="914400">
              <a:lnSpc>
                <a:spcPct val="170000"/>
              </a:lnSpc>
              <a:spcBef>
                <a:spcPts val="499"/>
              </a:spcBef>
              <a:spcAft>
                <a:spcPts val="360"/>
              </a:spcAft>
              <a:buClr>
                <a:srgbClr val="35436a"/>
              </a:buClr>
              <a:buSzPct val="130000"/>
              <a:buFont typeface="Wingdings" charset="2"/>
              <a:buChar char=""/>
            </a:pPr>
            <a:r>
              <a:rPr b="0" lang="es-ES" sz="2400" spc="-1" strike="noStrike">
                <a:solidFill>
                  <a:srgbClr val="4f271c"/>
                </a:solidFill>
                <a:latin typeface="Alexandria"/>
              </a:rPr>
              <a:t>Solicitud Sede Electrónica, </a:t>
            </a:r>
            <a:r>
              <a:rPr b="0" lang="es-ES" sz="2400" spc="-1" strike="noStrike">
                <a:solidFill>
                  <a:srgbClr val="0070c0"/>
                </a:solidFill>
                <a:latin typeface="Alexandria"/>
              </a:rPr>
              <a:t>procedimiento 764</a:t>
            </a:r>
            <a:r>
              <a:rPr b="0" lang="es-ES" sz="2400" spc="-1" strike="noStrike">
                <a:solidFill>
                  <a:srgbClr val="4f271c"/>
                </a:solidFill>
                <a:latin typeface="Alexandria"/>
              </a:rPr>
              <a:t>.</a:t>
            </a:r>
            <a:endParaRPr b="0" lang="es-ES" sz="2400" spc="-1" strike="noStrike">
              <a:solidFill>
                <a:srgbClr val="000000"/>
              </a:solidFill>
              <a:latin typeface="Arial"/>
            </a:endParaRPr>
          </a:p>
          <a:p>
            <a:pPr marL="343080" indent="-342360" defTabSz="914400">
              <a:lnSpc>
                <a:spcPct val="170000"/>
              </a:lnSpc>
              <a:spcBef>
                <a:spcPts val="499"/>
              </a:spcBef>
              <a:spcAft>
                <a:spcPts val="360"/>
              </a:spcAft>
              <a:buClr>
                <a:srgbClr val="35436a"/>
              </a:buClr>
              <a:buSzPct val="130000"/>
              <a:buFont typeface="Wingdings" charset="2"/>
              <a:buChar char=""/>
            </a:pPr>
            <a:r>
              <a:rPr b="0" lang="es-ES" sz="2400" spc="-1" strike="noStrike">
                <a:solidFill>
                  <a:srgbClr val="4f271c"/>
                </a:solidFill>
                <a:latin typeface="Alexandria"/>
              </a:rPr>
              <a:t>Se indica el puesto a solicitar (puesto de estructura/nueva creación sin previsión de continuar).</a:t>
            </a:r>
            <a:endParaRPr b="0" lang="es-ES" sz="2400" spc="-1" strike="noStrike">
              <a:solidFill>
                <a:srgbClr val="000000"/>
              </a:solidFill>
              <a:latin typeface="Arial"/>
            </a:endParaRPr>
          </a:p>
          <a:p>
            <a:pPr marL="343080" indent="-342360" defTabSz="914400">
              <a:lnSpc>
                <a:spcPct val="170000"/>
              </a:lnSpc>
              <a:spcBef>
                <a:spcPts val="499"/>
              </a:spcBef>
              <a:spcAft>
                <a:spcPts val="360"/>
              </a:spcAft>
              <a:buClr>
                <a:srgbClr val="35436a"/>
              </a:buClr>
              <a:buSzPct val="130000"/>
              <a:buFont typeface="Wingdings" charset="2"/>
              <a:buChar char=""/>
            </a:pPr>
            <a:r>
              <a:rPr b="0" lang="es-ES" sz="2400" spc="-1" strike="noStrike">
                <a:solidFill>
                  <a:srgbClr val="4f271c"/>
                </a:solidFill>
                <a:latin typeface="Alexandria"/>
              </a:rPr>
              <a:t>Se describe el puesto a cubrir, tareas, jornada y duración del contrato.</a:t>
            </a:r>
            <a:endParaRPr b="0" lang="es-ES" sz="2400" spc="-1" strike="noStrike">
              <a:solidFill>
                <a:srgbClr val="000000"/>
              </a:solidFill>
              <a:latin typeface="Arial"/>
            </a:endParaRPr>
          </a:p>
          <a:p>
            <a:pPr marL="343080" indent="-342360" defTabSz="914400">
              <a:lnSpc>
                <a:spcPct val="170000"/>
              </a:lnSpc>
              <a:spcBef>
                <a:spcPts val="499"/>
              </a:spcBef>
              <a:spcAft>
                <a:spcPts val="360"/>
              </a:spcAft>
              <a:buClr>
                <a:srgbClr val="35436a"/>
              </a:buClr>
              <a:buSzPct val="130000"/>
              <a:buFont typeface="Wingdings" charset="2"/>
              <a:buChar char=""/>
            </a:pPr>
            <a:r>
              <a:rPr b="0" lang="es-ES" sz="2400" spc="-1" strike="noStrike">
                <a:solidFill>
                  <a:srgbClr val="4f271c"/>
                </a:solidFill>
                <a:latin typeface="Alexandria"/>
              </a:rPr>
              <a:t>Se solicitan candidatos/as a las entidades y organismos con competencia para hacer propuestas (**)</a:t>
            </a:r>
            <a:endParaRPr b="0" lang="es-ES" sz="2400" spc="-1" strike="noStrike">
              <a:solidFill>
                <a:srgbClr val="000000"/>
              </a:solidFill>
              <a:latin typeface="Arial"/>
            </a:endParaRPr>
          </a:p>
          <a:p>
            <a:pPr marL="343080" indent="-342360" defTabSz="914400">
              <a:lnSpc>
                <a:spcPct val="170000"/>
              </a:lnSpc>
              <a:spcBef>
                <a:spcPts val="499"/>
              </a:spcBef>
              <a:spcAft>
                <a:spcPts val="360"/>
              </a:spcAft>
              <a:buClr>
                <a:srgbClr val="35436a"/>
              </a:buClr>
              <a:buSzPct val="130000"/>
              <a:buFont typeface="Wingdings" charset="2"/>
              <a:buChar char=""/>
            </a:pPr>
            <a:r>
              <a:rPr b="0" lang="es-ES" sz="2400" spc="-1" strike="noStrike">
                <a:solidFill>
                  <a:srgbClr val="4f271c"/>
                </a:solidFill>
                <a:latin typeface="Alexandria"/>
              </a:rPr>
              <a:t>Se monta un proceso selectivo del que participa la empresa y el IMAS.</a:t>
            </a:r>
            <a:endParaRPr b="0" lang="es-ES" sz="2400" spc="-1" strike="noStrike">
              <a:solidFill>
                <a:srgbClr val="000000"/>
              </a:solidFill>
              <a:latin typeface="Arial"/>
            </a:endParaRPr>
          </a:p>
          <a:p>
            <a:pPr marL="343080" indent="-342360" defTabSz="914400">
              <a:lnSpc>
                <a:spcPct val="170000"/>
              </a:lnSpc>
              <a:spcBef>
                <a:spcPts val="499"/>
              </a:spcBef>
              <a:spcAft>
                <a:spcPts val="360"/>
              </a:spcAft>
              <a:buClr>
                <a:srgbClr val="35436a"/>
              </a:buClr>
              <a:buSzPct val="130000"/>
              <a:buFont typeface="Wingdings" charset="2"/>
              <a:buChar char=""/>
            </a:pPr>
            <a:r>
              <a:rPr b="0" lang="es-ES" sz="2400" spc="-1" strike="noStrike">
                <a:solidFill>
                  <a:srgbClr val="4f271c"/>
                </a:solidFill>
                <a:latin typeface="Alexandria"/>
              </a:rPr>
              <a:t>La empresa decide el candidato/a más idóneo a las necesidades que desea cubrir.</a:t>
            </a:r>
            <a:endParaRPr b="0" lang="es-ES" sz="2400" spc="-1" strike="noStrike">
              <a:solidFill>
                <a:srgbClr val="000000"/>
              </a:solidFill>
              <a:latin typeface="Arial"/>
            </a:endParaRPr>
          </a:p>
          <a:p>
            <a:pPr marL="343080" indent="-342360" defTabSz="914400">
              <a:lnSpc>
                <a:spcPct val="170000"/>
              </a:lnSpc>
              <a:spcBef>
                <a:spcPts val="499"/>
              </a:spcBef>
              <a:spcAft>
                <a:spcPts val="360"/>
              </a:spcAft>
              <a:buClr>
                <a:srgbClr val="35436a"/>
              </a:buClr>
              <a:buSzPct val="130000"/>
              <a:buFont typeface="Wingdings" charset="2"/>
              <a:buChar char=""/>
            </a:pPr>
            <a:r>
              <a:rPr b="0" lang="es-ES" sz="2400" spc="-1" strike="noStrike">
                <a:solidFill>
                  <a:srgbClr val="0070c0"/>
                </a:solidFill>
                <a:latin typeface="Alexandria"/>
              </a:rPr>
              <a:t>Se emite resolución de concesión </a:t>
            </a:r>
            <a:r>
              <a:rPr b="0" lang="es-ES" sz="2400" spc="-1" strike="noStrike">
                <a:solidFill>
                  <a:srgbClr val="4f271c"/>
                </a:solidFill>
                <a:latin typeface="Alexandria"/>
              </a:rPr>
              <a:t>por parte del IMAS.</a:t>
            </a:r>
            <a:endParaRPr b="0" lang="es-ES" sz="2400" spc="-1" strike="noStrike">
              <a:solidFill>
                <a:srgbClr val="000000"/>
              </a:solidFill>
              <a:latin typeface="Arial"/>
            </a:endParaRPr>
          </a:p>
          <a:p>
            <a:pPr marL="343080" indent="-342360" defTabSz="914400">
              <a:lnSpc>
                <a:spcPct val="170000"/>
              </a:lnSpc>
              <a:spcBef>
                <a:spcPts val="499"/>
              </a:spcBef>
              <a:spcAft>
                <a:spcPts val="360"/>
              </a:spcAft>
              <a:buClr>
                <a:srgbClr val="35436a"/>
              </a:buClr>
              <a:buSzPct val="130000"/>
              <a:buFont typeface="Wingdings" charset="2"/>
              <a:buChar char=""/>
            </a:pPr>
            <a:r>
              <a:rPr b="0" lang="es-ES" sz="2400" spc="-1" strike="noStrike">
                <a:solidFill>
                  <a:srgbClr val="4f271c"/>
                </a:solidFill>
                <a:latin typeface="Alexandria"/>
              </a:rPr>
              <a:t>Se abona la ayuda.</a:t>
            </a:r>
            <a:endParaRPr b="0" lang="es-ES" sz="2400" spc="-1" strike="noStrike">
              <a:solidFill>
                <a:srgbClr val="000000"/>
              </a:solidFill>
              <a:latin typeface="Arial"/>
            </a:endParaRPr>
          </a:p>
          <a:p>
            <a:pPr marL="343080" indent="-342360" defTabSz="914400">
              <a:lnSpc>
                <a:spcPct val="170000"/>
              </a:lnSpc>
              <a:spcBef>
                <a:spcPts val="499"/>
              </a:spcBef>
              <a:spcAft>
                <a:spcPts val="360"/>
              </a:spcAft>
              <a:buClr>
                <a:srgbClr val="35436a"/>
              </a:buClr>
              <a:buSzPct val="130000"/>
              <a:buFont typeface="Wingdings" charset="2"/>
              <a:buChar char=""/>
            </a:pPr>
            <a:r>
              <a:rPr b="0" lang="es-ES" sz="2400" spc="-1" strike="noStrike">
                <a:solidFill>
                  <a:srgbClr val="0070c0"/>
                </a:solidFill>
                <a:latin typeface="Alexandria"/>
              </a:rPr>
              <a:t>Se procede a la contratación </a:t>
            </a:r>
            <a:r>
              <a:rPr b="0" lang="es-ES" sz="2400" spc="-1" strike="noStrike">
                <a:solidFill>
                  <a:srgbClr val="4f271c"/>
                </a:solidFill>
                <a:latin typeface="Alexandria"/>
              </a:rPr>
              <a:t>por parte de la EMPRESA.</a:t>
            </a:r>
            <a:endParaRPr b="0" lang="es-ES" sz="2400" spc="-1" strike="noStrike">
              <a:solidFill>
                <a:srgbClr val="000000"/>
              </a:solidFill>
              <a:latin typeface="Arial"/>
            </a:endParaRPr>
          </a:p>
          <a:p>
            <a:pPr marL="343080" indent="-342360" defTabSz="914400">
              <a:lnSpc>
                <a:spcPct val="170000"/>
              </a:lnSpc>
              <a:spcBef>
                <a:spcPts val="499"/>
              </a:spcBef>
              <a:spcAft>
                <a:spcPts val="360"/>
              </a:spcAft>
              <a:buClr>
                <a:srgbClr val="35436a"/>
              </a:buClr>
              <a:buSzPct val="130000"/>
              <a:buFont typeface="Wingdings" charset="2"/>
              <a:buChar char=""/>
            </a:pPr>
            <a:r>
              <a:rPr b="0" lang="es-ES" sz="2400" spc="-1" strike="noStrike">
                <a:solidFill>
                  <a:srgbClr val="4f271c"/>
                </a:solidFill>
                <a:latin typeface="Alexandria"/>
              </a:rPr>
              <a:t>Seguimiento continuado.</a:t>
            </a:r>
            <a:endParaRPr b="0" lang="es-ES" sz="2400" spc="-1" strike="noStrike">
              <a:solidFill>
                <a:srgbClr val="000000"/>
              </a:solidFill>
              <a:latin typeface="Arial"/>
            </a:endParaRPr>
          </a:p>
          <a:p>
            <a:pPr marL="343080" indent="-342360" defTabSz="914400">
              <a:lnSpc>
                <a:spcPct val="170000"/>
              </a:lnSpc>
              <a:spcBef>
                <a:spcPts val="499"/>
              </a:spcBef>
              <a:spcAft>
                <a:spcPts val="360"/>
              </a:spcAft>
              <a:buClr>
                <a:srgbClr val="35436a"/>
              </a:buClr>
              <a:buSzPct val="130000"/>
              <a:buFont typeface="Wingdings" charset="2"/>
              <a:buChar char=""/>
            </a:pPr>
            <a:r>
              <a:rPr b="0" lang="es-ES" sz="2400" spc="-1" strike="noStrike">
                <a:solidFill>
                  <a:srgbClr val="4f271c"/>
                </a:solidFill>
                <a:latin typeface="Alexandria"/>
              </a:rPr>
              <a:t>Justificación de la ayuda.</a:t>
            </a:r>
            <a:endParaRPr b="0" lang="es-ES" sz="2400" spc="-1" strike="noStrike">
              <a:solidFill>
                <a:srgbClr val="000000"/>
              </a:solidFill>
              <a:latin typeface="Arial"/>
            </a:endParaRPr>
          </a:p>
          <a:p>
            <a:pPr defTabSz="914400">
              <a:lnSpc>
                <a:spcPct val="100000"/>
              </a:lnSpc>
              <a:spcBef>
                <a:spcPts val="479"/>
              </a:spcBef>
              <a:spcAft>
                <a:spcPts val="360"/>
              </a:spcAft>
              <a:tabLst>
                <a:tab algn="l" pos="0"/>
              </a:tabLst>
            </a:pPr>
            <a:endParaRPr b="0" lang="es-ES" sz="2200" spc="-1" strike="noStrike">
              <a:solidFill>
                <a:srgbClr val="000000"/>
              </a:solidFill>
              <a:latin typeface="Arial"/>
            </a:endParaRPr>
          </a:p>
          <a:p>
            <a:pPr algn="r" defTabSz="914400">
              <a:lnSpc>
                <a:spcPct val="100000"/>
              </a:lnSpc>
              <a:spcBef>
                <a:spcPts val="479"/>
              </a:spcBef>
              <a:spcAft>
                <a:spcPts val="360"/>
              </a:spcAft>
              <a:tabLst>
                <a:tab algn="l" pos="0"/>
              </a:tabLst>
            </a:pPr>
            <a:r>
              <a:rPr b="0" lang="es-ES" sz="2200" spc="-1" strike="noStrike">
                <a:solidFill>
                  <a:srgbClr val="4f271c"/>
                </a:solidFill>
                <a:latin typeface="Alexandria"/>
              </a:rPr>
              <a:t>(**) No será necesario dicho proceso cuando junto a la solicitud se adjunte </a:t>
            </a:r>
            <a:r>
              <a:rPr b="1" lang="es-ES" sz="2200" spc="-1" strike="noStrike">
                <a:solidFill>
                  <a:srgbClr val="0070c0"/>
                </a:solidFill>
                <a:latin typeface="Alexandria"/>
              </a:rPr>
              <a:t>ACUERDO DE COLABORACIÓN </a:t>
            </a:r>
            <a:r>
              <a:rPr b="0" lang="es-ES" sz="2200" spc="-1" strike="noStrike">
                <a:solidFill>
                  <a:srgbClr val="4f271c"/>
                </a:solidFill>
                <a:latin typeface="Alexandria"/>
              </a:rPr>
              <a:t>entre la empresa y la entidad que hace la propuesta.</a:t>
            </a:r>
            <a:endParaRPr b="0" lang="es-ES" sz="2200" spc="-1" strike="noStrike">
              <a:solidFill>
                <a:srgbClr val="000000"/>
              </a:solidFill>
              <a:latin typeface="Arial"/>
            </a:endParaRPr>
          </a:p>
        </p:txBody>
      </p:sp>
      <p:grpSp>
        <p:nvGrpSpPr>
          <p:cNvPr id="478" name="Group 3"/>
          <p:cNvGrpSpPr/>
          <p:nvPr/>
        </p:nvGrpSpPr>
        <p:grpSpPr>
          <a:xfrm>
            <a:off x="144000" y="7253640"/>
            <a:ext cx="8134920" cy="964080"/>
            <a:chOff x="144000" y="7253640"/>
            <a:chExt cx="8134920" cy="964080"/>
          </a:xfrm>
        </p:grpSpPr>
        <p:sp>
          <p:nvSpPr>
            <p:cNvPr id="479" name="CustomShape 4"/>
            <p:cNvSpPr/>
            <p:nvPr/>
          </p:nvSpPr>
          <p:spPr>
            <a:xfrm flipH="1">
              <a:off x="7305840" y="749088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80" name="CustomShape 5"/>
            <p:cNvSpPr/>
            <p:nvPr/>
          </p:nvSpPr>
          <p:spPr>
            <a:xfrm>
              <a:off x="7714440" y="732672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81" name="CustomShape 6"/>
            <p:cNvSpPr/>
            <p:nvPr/>
          </p:nvSpPr>
          <p:spPr>
            <a:xfrm>
              <a:off x="144000" y="725364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82" name="CustomShape 7"/>
            <p:cNvSpPr/>
            <p:nvPr/>
          </p:nvSpPr>
          <p:spPr>
            <a:xfrm>
              <a:off x="2593440" y="758376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483" name="CustomShape 8"/>
            <p:cNvSpPr/>
            <p:nvPr/>
          </p:nvSpPr>
          <p:spPr>
            <a:xfrm>
              <a:off x="2593440" y="784512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pic>
        <p:nvPicPr>
          <p:cNvPr id="484" name="Imagen 11" descr=""/>
          <p:cNvPicPr/>
          <p:nvPr/>
        </p:nvPicPr>
        <p:blipFill>
          <a:blip r:embed="rId5"/>
          <a:srcRect l="6056" t="13550" r="6394" b="34897"/>
          <a:stretch/>
        </p:blipFill>
        <p:spPr>
          <a:xfrm>
            <a:off x="7374960" y="440640"/>
            <a:ext cx="5940000" cy="7660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5" name="Imagen 10" descr=""/>
          <p:cNvPicPr/>
          <p:nvPr/>
        </p:nvPicPr>
        <p:blipFill>
          <a:blip r:embed="rId1"/>
          <a:stretch/>
        </p:blipFill>
        <p:spPr>
          <a:xfrm>
            <a:off x="0" y="0"/>
            <a:ext cx="14630040" cy="8229240"/>
          </a:xfrm>
          <a:prstGeom prst="rect">
            <a:avLst/>
          </a:prstGeom>
          <a:ln w="0">
            <a:noFill/>
          </a:ln>
        </p:spPr>
      </p:pic>
      <p:sp>
        <p:nvSpPr>
          <p:cNvPr id="486" name="CustomShape 1"/>
          <p:cNvSpPr/>
          <p:nvPr/>
        </p:nvSpPr>
        <p:spPr>
          <a:xfrm>
            <a:off x="854280" y="1872000"/>
            <a:ext cx="4734720" cy="1122120"/>
          </a:xfrm>
          <a:prstGeom prst="rect">
            <a:avLst/>
          </a:prstGeom>
          <a:noFill/>
          <a:ln w="0">
            <a:noFill/>
          </a:ln>
        </p:spPr>
        <p:style>
          <a:lnRef idx="0"/>
          <a:fillRef idx="0"/>
          <a:effectRef idx="0"/>
          <a:fontRef idx="minor"/>
        </p:style>
        <p:txBody>
          <a:bodyPr lIns="90000" rIns="90000" tIns="45000" bIns="45000" anchor="b">
            <a:noAutofit/>
          </a:bodyPr>
          <a:p>
            <a:pPr marL="720" algn="r" defTabSz="914400">
              <a:lnSpc>
                <a:spcPct val="100000"/>
              </a:lnSpc>
            </a:pPr>
            <a:r>
              <a:rPr b="1" i="1" lang="es-ES" sz="5520" spc="-1" strike="noStrike">
                <a:solidFill>
                  <a:srgbClr val="404040"/>
                </a:solidFill>
                <a:latin typeface="Alexandria"/>
              </a:rPr>
              <a:t>El contrato:</a:t>
            </a:r>
            <a:endParaRPr b="0" lang="es-ES" sz="5520" spc="-1" strike="noStrike">
              <a:solidFill>
                <a:srgbClr val="000000"/>
              </a:solidFill>
              <a:latin typeface="Arial"/>
            </a:endParaRPr>
          </a:p>
        </p:txBody>
      </p:sp>
      <p:sp>
        <p:nvSpPr>
          <p:cNvPr id="487" name="CustomShape 2"/>
          <p:cNvSpPr/>
          <p:nvPr/>
        </p:nvSpPr>
        <p:spPr>
          <a:xfrm>
            <a:off x="1584000" y="3461760"/>
            <a:ext cx="8858520" cy="3288960"/>
          </a:xfrm>
          <a:prstGeom prst="rect">
            <a:avLst/>
          </a:prstGeom>
          <a:noFill/>
          <a:ln w="0">
            <a:noFill/>
          </a:ln>
        </p:spPr>
        <p:style>
          <a:lnRef idx="0"/>
          <a:fillRef idx="0"/>
          <a:effectRef idx="0"/>
          <a:fontRef idx="minor"/>
        </p:style>
        <p:txBody>
          <a:bodyPr lIns="90000" rIns="90000" tIns="45000" bIns="45000" anchor="t">
            <a:normAutofit fontScale="53888"/>
          </a:bodyPr>
          <a:p>
            <a:pPr marL="343080" indent="-342360" defTabSz="914400">
              <a:lnSpc>
                <a:spcPct val="100000"/>
              </a:lnSpc>
              <a:spcBef>
                <a:spcPts val="479"/>
              </a:spcBef>
              <a:spcAft>
                <a:spcPts val="360"/>
              </a:spcAft>
              <a:buClr>
                <a:srgbClr val="35436a"/>
              </a:buClr>
              <a:buSzPct val="130000"/>
              <a:buFont typeface="Wingdings" charset="2"/>
              <a:buChar char=""/>
            </a:pPr>
            <a:r>
              <a:rPr b="0" lang="es-ES" sz="4800" spc="-1" strike="noStrike">
                <a:solidFill>
                  <a:srgbClr val="4f271c"/>
                </a:solidFill>
                <a:latin typeface="Alexandria"/>
              </a:rPr>
              <a:t>  </a:t>
            </a:r>
            <a:r>
              <a:rPr b="1" lang="es-ES" sz="4800" spc="-1" strike="noStrike">
                <a:solidFill>
                  <a:srgbClr val="0070c0"/>
                </a:solidFill>
                <a:latin typeface="Alexandria"/>
              </a:rPr>
              <a:t>Duración</a:t>
            </a:r>
            <a:r>
              <a:rPr b="0" lang="es-ES" sz="4800" spc="-1" strike="noStrike">
                <a:solidFill>
                  <a:srgbClr val="4f271c"/>
                </a:solidFill>
                <a:latin typeface="Alexandria"/>
              </a:rPr>
              <a:t>: entre 6 meses y máxima de 12.</a:t>
            </a:r>
            <a:endParaRPr b="0" lang="es-ES" sz="4800" spc="-1" strike="noStrike">
              <a:solidFill>
                <a:srgbClr val="000000"/>
              </a:solidFill>
              <a:latin typeface="Arial"/>
            </a:endParaRPr>
          </a:p>
          <a:p>
            <a:pPr marL="343080" indent="-342360" defTabSz="914400">
              <a:lnSpc>
                <a:spcPct val="100000"/>
              </a:lnSpc>
              <a:spcBef>
                <a:spcPts val="479"/>
              </a:spcBef>
              <a:spcAft>
                <a:spcPts val="360"/>
              </a:spcAft>
              <a:buClr>
                <a:srgbClr val="35436a"/>
              </a:buClr>
              <a:buSzPct val="130000"/>
              <a:buFont typeface="Wingdings" charset="2"/>
              <a:buChar char=""/>
            </a:pPr>
            <a:r>
              <a:rPr b="0" lang="es-ES" sz="4800" spc="-1" strike="noStrike">
                <a:solidFill>
                  <a:srgbClr val="4f271c"/>
                </a:solidFill>
                <a:latin typeface="Alexandria"/>
              </a:rPr>
              <a:t>  </a:t>
            </a:r>
            <a:r>
              <a:rPr b="0" lang="es-ES" sz="4800" spc="-1" strike="noStrike">
                <a:solidFill>
                  <a:srgbClr val="4f271c"/>
                </a:solidFill>
                <a:latin typeface="Alexandria"/>
              </a:rPr>
              <a:t>Las renovaciones serán como máximo de 9   meses.</a:t>
            </a:r>
            <a:endParaRPr b="0" lang="es-ES" sz="4800" spc="-1" strike="noStrike">
              <a:solidFill>
                <a:srgbClr val="000000"/>
              </a:solidFill>
              <a:latin typeface="Arial"/>
            </a:endParaRPr>
          </a:p>
          <a:p>
            <a:pPr marL="343080" indent="-342360" defTabSz="914400">
              <a:lnSpc>
                <a:spcPct val="100000"/>
              </a:lnSpc>
              <a:spcBef>
                <a:spcPts val="479"/>
              </a:spcBef>
              <a:spcAft>
                <a:spcPts val="360"/>
              </a:spcAft>
              <a:buClr>
                <a:srgbClr val="35436a"/>
              </a:buClr>
              <a:buSzPct val="130000"/>
              <a:buFont typeface="Wingdings" charset="2"/>
              <a:buChar char=""/>
            </a:pPr>
            <a:r>
              <a:rPr b="0" lang="es-ES" sz="4800" spc="-1" strike="noStrike">
                <a:solidFill>
                  <a:srgbClr val="4f271c"/>
                </a:solidFill>
                <a:latin typeface="Alexandria"/>
              </a:rPr>
              <a:t>  </a:t>
            </a:r>
            <a:r>
              <a:rPr b="1" lang="es-ES" sz="4800" spc="-1" strike="noStrike">
                <a:solidFill>
                  <a:srgbClr val="0070c0"/>
                </a:solidFill>
                <a:latin typeface="Alexandria"/>
              </a:rPr>
              <a:t>Jornada laboral</a:t>
            </a:r>
            <a:r>
              <a:rPr b="0" lang="es-ES" sz="4800" spc="-1" strike="noStrike">
                <a:solidFill>
                  <a:srgbClr val="4f271c"/>
                </a:solidFill>
                <a:latin typeface="Alexandria"/>
              </a:rPr>
              <a:t>: mínimo del 50% de la jornada.</a:t>
            </a:r>
            <a:endParaRPr b="0" lang="es-ES" sz="4800" spc="-1" strike="noStrike">
              <a:solidFill>
                <a:srgbClr val="000000"/>
              </a:solidFill>
              <a:latin typeface="Arial"/>
            </a:endParaRPr>
          </a:p>
          <a:p>
            <a:pPr marL="343080" indent="-342360" defTabSz="914400">
              <a:lnSpc>
                <a:spcPct val="100000"/>
              </a:lnSpc>
              <a:spcBef>
                <a:spcPts val="479"/>
              </a:spcBef>
              <a:spcAft>
                <a:spcPts val="360"/>
              </a:spcAft>
              <a:buClr>
                <a:srgbClr val="35436a"/>
              </a:buClr>
              <a:buSzPct val="130000"/>
              <a:buFont typeface="Wingdings" charset="2"/>
              <a:buChar char=""/>
            </a:pPr>
            <a:r>
              <a:rPr b="0" lang="es-ES" sz="4800" spc="-1" strike="noStrike">
                <a:solidFill>
                  <a:srgbClr val="4f271c"/>
                </a:solidFill>
                <a:latin typeface="Alexandria"/>
              </a:rPr>
              <a:t>  </a:t>
            </a:r>
            <a:r>
              <a:rPr b="0" lang="es-ES" sz="4800" spc="-1" strike="noStrike">
                <a:solidFill>
                  <a:srgbClr val="4f271c"/>
                </a:solidFill>
                <a:latin typeface="Alexandria"/>
              </a:rPr>
              <a:t>Se aplica periodo de prueba que el convenio</a:t>
            </a:r>
            <a:endParaRPr b="0" lang="es-ES" sz="4800" spc="-1" strike="noStrike">
              <a:solidFill>
                <a:srgbClr val="000000"/>
              </a:solidFill>
              <a:latin typeface="Arial"/>
            </a:endParaRPr>
          </a:p>
          <a:p>
            <a:pPr marL="720" defTabSz="914400">
              <a:lnSpc>
                <a:spcPct val="100000"/>
              </a:lnSpc>
              <a:spcBef>
                <a:spcPts val="479"/>
              </a:spcBef>
              <a:spcAft>
                <a:spcPts val="360"/>
              </a:spcAft>
            </a:pPr>
            <a:r>
              <a:rPr b="0" lang="es-ES" sz="4800" spc="-1" strike="noStrike">
                <a:solidFill>
                  <a:srgbClr val="4f271c"/>
                </a:solidFill>
                <a:latin typeface="Alexandria"/>
              </a:rPr>
              <a:t>     </a:t>
            </a:r>
            <a:r>
              <a:rPr b="0" lang="es-ES" sz="4800" spc="-1" strike="noStrike">
                <a:solidFill>
                  <a:srgbClr val="4f271c"/>
                </a:solidFill>
                <a:latin typeface="Alexandria"/>
              </a:rPr>
              <a:t>reconozca en cada caso.</a:t>
            </a:r>
            <a:endParaRPr b="0" lang="es-ES" sz="4800" spc="-1" strike="noStrike">
              <a:solidFill>
                <a:srgbClr val="000000"/>
              </a:solidFill>
              <a:latin typeface="Arial"/>
            </a:endParaRPr>
          </a:p>
        </p:txBody>
      </p:sp>
      <p:grpSp>
        <p:nvGrpSpPr>
          <p:cNvPr id="488" name="Group 3"/>
          <p:cNvGrpSpPr/>
          <p:nvPr/>
        </p:nvGrpSpPr>
        <p:grpSpPr>
          <a:xfrm>
            <a:off x="144000" y="7272000"/>
            <a:ext cx="8134920" cy="964080"/>
            <a:chOff x="144000" y="7272000"/>
            <a:chExt cx="8134920" cy="964080"/>
          </a:xfrm>
        </p:grpSpPr>
        <p:sp>
          <p:nvSpPr>
            <p:cNvPr id="489" name="CustomShape 4"/>
            <p:cNvSpPr/>
            <p:nvPr/>
          </p:nvSpPr>
          <p:spPr>
            <a:xfrm flipH="1">
              <a:off x="7305840" y="750924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90" name="CustomShape 5"/>
            <p:cNvSpPr/>
            <p:nvPr/>
          </p:nvSpPr>
          <p:spPr>
            <a:xfrm>
              <a:off x="7714440" y="734508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91" name="CustomShape 6"/>
            <p:cNvSpPr/>
            <p:nvPr/>
          </p:nvSpPr>
          <p:spPr>
            <a:xfrm>
              <a:off x="144000" y="727200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92" name="CustomShape 7"/>
            <p:cNvSpPr/>
            <p:nvPr/>
          </p:nvSpPr>
          <p:spPr>
            <a:xfrm>
              <a:off x="2593440" y="760212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493" name="CustomShape 8"/>
            <p:cNvSpPr/>
            <p:nvPr/>
          </p:nvSpPr>
          <p:spPr>
            <a:xfrm>
              <a:off x="2593440" y="786348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pic>
        <p:nvPicPr>
          <p:cNvPr id="494" name="11 Imagen" descr=""/>
          <p:cNvPicPr/>
          <p:nvPr/>
        </p:nvPicPr>
        <p:blipFill>
          <a:blip r:embed="rId5"/>
          <a:stretch/>
        </p:blipFill>
        <p:spPr>
          <a:xfrm>
            <a:off x="10702800" y="4530600"/>
            <a:ext cx="3667680" cy="3213720"/>
          </a:xfrm>
          <a:prstGeom prst="rect">
            <a:avLst/>
          </a:prstGeom>
          <a:ln w="0">
            <a:noFill/>
          </a:ln>
        </p:spPr>
      </p:pic>
      <p:pic>
        <p:nvPicPr>
          <p:cNvPr id="495" name="Imagen 12" descr=""/>
          <p:cNvPicPr/>
          <p:nvPr/>
        </p:nvPicPr>
        <p:blipFill>
          <a:blip r:embed="rId6"/>
          <a:srcRect l="6056" t="13550" r="6394" b="34897"/>
          <a:stretch/>
        </p:blipFill>
        <p:spPr>
          <a:xfrm>
            <a:off x="7374960" y="440640"/>
            <a:ext cx="5940000" cy="7660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6" name="Imagen 11" descr=""/>
          <p:cNvPicPr/>
          <p:nvPr/>
        </p:nvPicPr>
        <p:blipFill>
          <a:blip r:embed="rId1"/>
          <a:stretch/>
        </p:blipFill>
        <p:spPr>
          <a:xfrm>
            <a:off x="0" y="0"/>
            <a:ext cx="14630040" cy="8229240"/>
          </a:xfrm>
          <a:prstGeom prst="rect">
            <a:avLst/>
          </a:prstGeom>
          <a:ln w="0">
            <a:noFill/>
          </a:ln>
        </p:spPr>
      </p:pic>
      <p:sp>
        <p:nvSpPr>
          <p:cNvPr id="497" name="CustomShape 1"/>
          <p:cNvSpPr/>
          <p:nvPr/>
        </p:nvSpPr>
        <p:spPr>
          <a:xfrm>
            <a:off x="1263240" y="1538280"/>
            <a:ext cx="12488040" cy="1221480"/>
          </a:xfrm>
          <a:prstGeom prst="rect">
            <a:avLst/>
          </a:prstGeom>
          <a:noFill/>
          <a:ln w="0">
            <a:noFill/>
          </a:ln>
        </p:spPr>
        <p:style>
          <a:lnRef idx="0"/>
          <a:fillRef idx="0"/>
          <a:effectRef idx="0"/>
          <a:fontRef idx="minor"/>
        </p:style>
        <p:txBody>
          <a:bodyPr lIns="90000" rIns="90000" tIns="45000" bIns="45000" anchor="b">
            <a:noAutofit/>
          </a:bodyPr>
          <a:p>
            <a:pPr algn="ctr" defTabSz="914400">
              <a:lnSpc>
                <a:spcPct val="100000"/>
              </a:lnSpc>
              <a:tabLst>
                <a:tab algn="l" pos="0"/>
              </a:tabLst>
            </a:pPr>
            <a:r>
              <a:rPr b="1" lang="es-ES" sz="5520" spc="-1" strike="noStrike">
                <a:solidFill>
                  <a:srgbClr val="404040"/>
                </a:solidFill>
                <a:latin typeface="Alexandria"/>
              </a:rPr>
              <a:t>¿Quiénes proponen candidatos/as?</a:t>
            </a:r>
            <a:endParaRPr b="0" lang="es-ES" sz="5520" spc="-1" strike="noStrike">
              <a:solidFill>
                <a:srgbClr val="000000"/>
              </a:solidFill>
              <a:latin typeface="Arial"/>
            </a:endParaRPr>
          </a:p>
        </p:txBody>
      </p:sp>
      <p:sp>
        <p:nvSpPr>
          <p:cNvPr id="498" name="CustomShape 2"/>
          <p:cNvSpPr/>
          <p:nvPr/>
        </p:nvSpPr>
        <p:spPr>
          <a:xfrm>
            <a:off x="2499120" y="4303440"/>
            <a:ext cx="10367280" cy="686520"/>
          </a:xfrm>
          <a:prstGeom prst="roundRect">
            <a:avLst>
              <a:gd name="adj" fmla="val 5654"/>
            </a:avLst>
          </a:prstGeom>
          <a:solidFill>
            <a:srgbClr val="d2ddf9"/>
          </a:solidFill>
          <a:ln w="7560">
            <a:solidFill>
              <a:srgbClr val="b8c3df"/>
            </a:solidFill>
            <a:round/>
          </a:ln>
        </p:spPr>
        <p:style>
          <a:lnRef idx="0"/>
          <a:fillRef idx="0"/>
          <a:effectRef idx="0"/>
          <a:fontRef idx="minor"/>
        </p:style>
        <p:txBody>
          <a:bodyPr lIns="90000" rIns="90000" tIns="45000" bIns="45000" anchor="t">
            <a:noAutofit/>
          </a:bodyPr>
          <a:p>
            <a:pPr defTabSz="914400">
              <a:lnSpc>
                <a:spcPct val="100000"/>
              </a:lnSpc>
            </a:pPr>
            <a:r>
              <a:rPr b="0" lang="es-ES" sz="2200" spc="-1" strike="noStrike">
                <a:solidFill>
                  <a:srgbClr val="000000"/>
                </a:solidFill>
                <a:latin typeface="Alexandria"/>
                <a:ea typeface="DejaVu Sans"/>
              </a:rPr>
              <a:t>1.- Las entidades que desarrollan programas de activación de la empleabilidad</a:t>
            </a:r>
            <a:endParaRPr b="0" lang="es-ES" sz="2200" spc="-1" strike="noStrike">
              <a:solidFill>
                <a:srgbClr val="000000"/>
              </a:solidFill>
              <a:latin typeface="Arial"/>
            </a:endParaRPr>
          </a:p>
        </p:txBody>
      </p:sp>
      <p:sp>
        <p:nvSpPr>
          <p:cNvPr id="499" name="CustomShape 3"/>
          <p:cNvSpPr/>
          <p:nvPr/>
        </p:nvSpPr>
        <p:spPr>
          <a:xfrm>
            <a:off x="3567960" y="5455440"/>
            <a:ext cx="8002440" cy="719280"/>
          </a:xfrm>
          <a:prstGeom prst="roundRect">
            <a:avLst>
              <a:gd name="adj" fmla="val 5654"/>
            </a:avLst>
          </a:prstGeom>
          <a:solidFill>
            <a:srgbClr val="d2ddf9"/>
          </a:solidFill>
          <a:ln w="7560">
            <a:solidFill>
              <a:srgbClr val="b8c3df"/>
            </a:solidFill>
            <a:round/>
          </a:ln>
        </p:spPr>
        <p:style>
          <a:lnRef idx="0"/>
          <a:fillRef idx="0"/>
          <a:effectRef idx="0"/>
          <a:fontRef idx="minor"/>
        </p:style>
        <p:txBody>
          <a:bodyPr lIns="90000" rIns="90000" tIns="45000" bIns="45000" anchor="t">
            <a:noAutofit/>
          </a:bodyPr>
          <a:p>
            <a:pPr defTabSz="914400">
              <a:lnSpc>
                <a:spcPct val="100000"/>
              </a:lnSpc>
            </a:pPr>
            <a:r>
              <a:rPr b="0" lang="es-ES" sz="2200" spc="-1" strike="noStrike">
                <a:solidFill>
                  <a:srgbClr val="000000"/>
                </a:solidFill>
                <a:latin typeface="Alexandria"/>
                <a:ea typeface="DejaVu Sans"/>
              </a:rPr>
              <a:t>2.- Los centros de servicios sociales de Atención Primaria.</a:t>
            </a:r>
            <a:endParaRPr b="0" lang="es-ES" sz="2200" spc="-1" strike="noStrike">
              <a:solidFill>
                <a:srgbClr val="000000"/>
              </a:solidFill>
              <a:latin typeface="Arial"/>
            </a:endParaRPr>
          </a:p>
        </p:txBody>
      </p:sp>
      <p:grpSp>
        <p:nvGrpSpPr>
          <p:cNvPr id="500" name="Group 4"/>
          <p:cNvGrpSpPr/>
          <p:nvPr/>
        </p:nvGrpSpPr>
        <p:grpSpPr>
          <a:xfrm>
            <a:off x="144000" y="7264440"/>
            <a:ext cx="8134920" cy="964080"/>
            <a:chOff x="144000" y="7264440"/>
            <a:chExt cx="8134920" cy="964080"/>
          </a:xfrm>
        </p:grpSpPr>
        <p:sp>
          <p:nvSpPr>
            <p:cNvPr id="501" name="CustomShape 5"/>
            <p:cNvSpPr/>
            <p:nvPr/>
          </p:nvSpPr>
          <p:spPr>
            <a:xfrm flipH="1">
              <a:off x="7305840" y="750168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02" name="CustomShape 6"/>
            <p:cNvSpPr/>
            <p:nvPr/>
          </p:nvSpPr>
          <p:spPr>
            <a:xfrm>
              <a:off x="7714440" y="733752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03" name="CustomShape 7"/>
            <p:cNvSpPr/>
            <p:nvPr/>
          </p:nvSpPr>
          <p:spPr>
            <a:xfrm>
              <a:off x="144000" y="726444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04" name="CustomShape 8"/>
            <p:cNvSpPr/>
            <p:nvPr/>
          </p:nvSpPr>
          <p:spPr>
            <a:xfrm>
              <a:off x="2593440" y="759456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505" name="CustomShape 9"/>
            <p:cNvSpPr/>
            <p:nvPr/>
          </p:nvSpPr>
          <p:spPr>
            <a:xfrm>
              <a:off x="2593440" y="785592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pic>
        <p:nvPicPr>
          <p:cNvPr id="506" name="Picture 2" descr=""/>
          <p:cNvPicPr/>
          <p:nvPr/>
        </p:nvPicPr>
        <p:blipFill>
          <a:blip r:embed="rId5"/>
          <a:srcRect l="24748" t="0" r="24450" b="0"/>
          <a:stretch/>
        </p:blipFill>
        <p:spPr>
          <a:xfrm>
            <a:off x="4158720" y="3005280"/>
            <a:ext cx="6312600" cy="758160"/>
          </a:xfrm>
          <a:prstGeom prst="rect">
            <a:avLst/>
          </a:prstGeom>
          <a:ln w="0">
            <a:noFill/>
          </a:ln>
          <a:effectLst>
            <a:softEdge rad="112680"/>
          </a:effectLst>
        </p:spPr>
      </p:pic>
      <p:pic>
        <p:nvPicPr>
          <p:cNvPr id="507" name="Imagen 13" descr=""/>
          <p:cNvPicPr/>
          <p:nvPr/>
        </p:nvPicPr>
        <p:blipFill>
          <a:blip r:embed="rId6"/>
          <a:srcRect l="6056" t="13550" r="6394" b="34897"/>
          <a:stretch/>
        </p:blipFill>
        <p:spPr>
          <a:xfrm>
            <a:off x="7374960" y="440640"/>
            <a:ext cx="5940000" cy="7660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8" name="Imagen 14" descr=""/>
          <p:cNvPicPr/>
          <p:nvPr/>
        </p:nvPicPr>
        <p:blipFill>
          <a:blip r:embed="rId1"/>
          <a:stretch/>
        </p:blipFill>
        <p:spPr>
          <a:xfrm>
            <a:off x="0" y="0"/>
            <a:ext cx="14630040" cy="8229240"/>
          </a:xfrm>
          <a:prstGeom prst="rect">
            <a:avLst/>
          </a:prstGeom>
          <a:ln w="0">
            <a:noFill/>
          </a:ln>
        </p:spPr>
      </p:pic>
      <p:sp>
        <p:nvSpPr>
          <p:cNvPr id="509" name="CustomShape 1"/>
          <p:cNvSpPr/>
          <p:nvPr/>
        </p:nvSpPr>
        <p:spPr>
          <a:xfrm>
            <a:off x="1131840" y="1700640"/>
            <a:ext cx="6787440" cy="445680"/>
          </a:xfrm>
          <a:prstGeom prst="rect">
            <a:avLst/>
          </a:prstGeom>
          <a:noFill/>
          <a:ln w="0">
            <a:noFill/>
          </a:ln>
        </p:spPr>
        <p:style>
          <a:lnRef idx="0"/>
          <a:fillRef idx="0"/>
          <a:effectRef idx="0"/>
          <a:fontRef idx="minor"/>
        </p:style>
        <p:txBody>
          <a:bodyPr wrap="none" lIns="0" rIns="0" tIns="0" bIns="0" anchor="t">
            <a:noAutofit/>
          </a:bodyPr>
          <a:p>
            <a:pPr defTabSz="914400">
              <a:lnSpc>
                <a:spcPts val="2750"/>
              </a:lnSpc>
              <a:tabLst>
                <a:tab algn="l" pos="0"/>
              </a:tabLst>
            </a:pPr>
            <a:r>
              <a:rPr b="1" lang="en-US" sz="2800" spc="-1" strike="noStrike">
                <a:solidFill>
                  <a:srgbClr val="1b1b27"/>
                </a:solidFill>
                <a:latin typeface="Alexandria"/>
                <a:ea typeface="Alexandria"/>
              </a:rPr>
              <a:t>Qué personas pueden ser candidatas y contratadas:</a:t>
            </a:r>
            <a:endParaRPr b="0" lang="es-ES" sz="2800" spc="-1" strike="noStrike">
              <a:solidFill>
                <a:srgbClr val="000000"/>
              </a:solidFill>
              <a:latin typeface="Arial"/>
            </a:endParaRPr>
          </a:p>
        </p:txBody>
      </p:sp>
      <p:sp>
        <p:nvSpPr>
          <p:cNvPr id="510" name="CustomShape 2"/>
          <p:cNvSpPr/>
          <p:nvPr/>
        </p:nvSpPr>
        <p:spPr>
          <a:xfrm>
            <a:off x="963360" y="2306520"/>
            <a:ext cx="9413640" cy="848520"/>
          </a:xfrm>
          <a:prstGeom prst="rect">
            <a:avLst/>
          </a:prstGeom>
          <a:noFill/>
          <a:ln w="0">
            <a:noFill/>
          </a:ln>
        </p:spPr>
        <p:style>
          <a:lnRef idx="0"/>
          <a:fillRef idx="0"/>
          <a:effectRef idx="0"/>
          <a:fontRef idx="minor"/>
        </p:style>
        <p:txBody>
          <a:bodyPr lIns="0" rIns="0" tIns="0" bIns="0" anchor="t">
            <a:noAutofit/>
          </a:bodyPr>
          <a:p>
            <a:pPr marL="343080" indent="-342360" defTabSz="914400">
              <a:lnSpc>
                <a:spcPts val="2849"/>
              </a:lnSpc>
              <a:buClr>
                <a:srgbClr val="404155"/>
              </a:buClr>
              <a:buFont typeface="Symbol"/>
              <a:buChar char=""/>
            </a:pPr>
            <a:r>
              <a:rPr b="0" lang="en-US" sz="1750" spc="-1" strike="noStrike">
                <a:solidFill>
                  <a:srgbClr val="404155"/>
                </a:solidFill>
                <a:latin typeface="Alexandria"/>
                <a:ea typeface="Nobile"/>
              </a:rPr>
              <a:t>Personas en situación de vulnerabilidad social que han realizado un proyecto/</a:t>
            </a:r>
            <a:r>
              <a:rPr b="1" lang="en-US" sz="1750" spc="-1" strike="noStrike">
                <a:solidFill>
                  <a:srgbClr val="404155"/>
                </a:solidFill>
                <a:latin typeface="Alexandria"/>
                <a:ea typeface="Nobile"/>
              </a:rPr>
              <a:t>Itinerario Individualizado de Inserción sociolaboral previo.</a:t>
            </a:r>
            <a:r>
              <a:rPr b="0" lang="en-US" sz="1750" spc="-1" strike="noStrike">
                <a:solidFill>
                  <a:srgbClr val="404155"/>
                </a:solidFill>
                <a:latin typeface="Alexandria"/>
                <a:ea typeface="Nobile"/>
              </a:rPr>
              <a:t> </a:t>
            </a:r>
            <a:endParaRPr b="0" lang="es-ES" sz="1750" spc="-1" strike="noStrike">
              <a:solidFill>
                <a:srgbClr val="000000"/>
              </a:solidFill>
              <a:latin typeface="Arial"/>
            </a:endParaRPr>
          </a:p>
        </p:txBody>
      </p:sp>
      <p:sp>
        <p:nvSpPr>
          <p:cNvPr id="511" name="CustomShape 3"/>
          <p:cNvSpPr/>
          <p:nvPr/>
        </p:nvSpPr>
        <p:spPr>
          <a:xfrm>
            <a:off x="953640" y="3155760"/>
            <a:ext cx="9413640" cy="1469880"/>
          </a:xfrm>
          <a:prstGeom prst="rect">
            <a:avLst/>
          </a:prstGeom>
          <a:noFill/>
          <a:ln w="0">
            <a:noFill/>
          </a:ln>
        </p:spPr>
        <p:style>
          <a:lnRef idx="0"/>
          <a:fillRef idx="0"/>
          <a:effectRef idx="0"/>
          <a:fontRef idx="minor"/>
        </p:style>
        <p:txBody>
          <a:bodyPr lIns="0" rIns="0" tIns="0" bIns="0" anchor="t">
            <a:noAutofit/>
          </a:bodyPr>
          <a:p>
            <a:pPr marL="343080" indent="-342360" defTabSz="914400">
              <a:lnSpc>
                <a:spcPts val="2849"/>
              </a:lnSpc>
              <a:buClr>
                <a:srgbClr val="404155"/>
              </a:buClr>
              <a:buFont typeface="Symbol"/>
              <a:buChar char=""/>
            </a:pPr>
            <a:r>
              <a:rPr b="0" lang="en-US" sz="1750" spc="-1" strike="noStrike">
                <a:solidFill>
                  <a:srgbClr val="404155"/>
                </a:solidFill>
                <a:latin typeface="Alexandria"/>
                <a:ea typeface="Nobile"/>
              </a:rPr>
              <a:t>Para incorporarse a una empresa la persona tendrá que haber desarrollado un </a:t>
            </a:r>
            <a:r>
              <a:rPr b="1" lang="en-US" sz="1750" spc="-1" strike="noStrike">
                <a:solidFill>
                  <a:srgbClr val="0070c0"/>
                </a:solidFill>
                <a:latin typeface="Alexandria"/>
                <a:ea typeface="Nobile"/>
              </a:rPr>
              <a:t>itinerario</a:t>
            </a:r>
            <a:r>
              <a:rPr b="0" lang="en-US" sz="1750" spc="-1" strike="noStrike">
                <a:solidFill>
                  <a:srgbClr val="404155"/>
                </a:solidFill>
                <a:latin typeface="Alexandria"/>
                <a:ea typeface="Nobile"/>
              </a:rPr>
              <a:t> de </a:t>
            </a:r>
            <a:r>
              <a:rPr b="1" lang="en-US" sz="1750" spc="-1" strike="noStrike">
                <a:solidFill>
                  <a:srgbClr val="0070c0"/>
                </a:solidFill>
                <a:latin typeface="Alexandria"/>
                <a:ea typeface="Nobile"/>
              </a:rPr>
              <a:t>al menos 6 meses o 100 horas en los últimos 18 meses</a:t>
            </a:r>
            <a:r>
              <a:rPr b="0" lang="en-US" sz="1750" spc="-1" strike="noStrike">
                <a:solidFill>
                  <a:srgbClr val="404155"/>
                </a:solidFill>
                <a:latin typeface="Alexandria"/>
                <a:ea typeface="Nobile"/>
              </a:rPr>
              <a:t>.</a:t>
            </a:r>
            <a:endParaRPr b="0" lang="es-ES" sz="1750" spc="-1" strike="noStrike">
              <a:solidFill>
                <a:srgbClr val="000000"/>
              </a:solidFill>
              <a:latin typeface="Arial"/>
            </a:endParaRPr>
          </a:p>
          <a:p>
            <a:pPr marL="343080" indent="-342360" defTabSz="914400">
              <a:lnSpc>
                <a:spcPts val="2849"/>
              </a:lnSpc>
              <a:buClr>
                <a:srgbClr val="404155"/>
              </a:buClr>
              <a:buFont typeface="Symbol"/>
              <a:buChar char=""/>
            </a:pPr>
            <a:r>
              <a:rPr b="0" lang="en-US" sz="1750" spc="-1" strike="noStrike">
                <a:solidFill>
                  <a:srgbClr val="404155"/>
                </a:solidFill>
                <a:latin typeface="Alexandria"/>
                <a:ea typeface="Nobile"/>
              </a:rPr>
              <a:t>La persona candidata </a:t>
            </a:r>
            <a:r>
              <a:rPr b="1" lang="en-US" sz="1750" spc="-1" strike="noStrike">
                <a:solidFill>
                  <a:srgbClr val="0070c0"/>
                </a:solidFill>
                <a:latin typeface="Alexandria"/>
                <a:ea typeface="Nobile"/>
              </a:rPr>
              <a:t>no podrá haber tenido relación contractual con la empresa en los últimos 12 meses.</a:t>
            </a:r>
            <a:endParaRPr b="0" lang="es-ES" sz="1750" spc="-1" strike="noStrike">
              <a:solidFill>
                <a:srgbClr val="000000"/>
              </a:solidFill>
              <a:latin typeface="Arial"/>
            </a:endParaRPr>
          </a:p>
          <a:p>
            <a:pPr marL="343080" indent="-342360" defTabSz="914400">
              <a:lnSpc>
                <a:spcPts val="2849"/>
              </a:lnSpc>
              <a:buClr>
                <a:srgbClr val="404155"/>
              </a:buClr>
              <a:buFont typeface="Symbol"/>
              <a:buChar char=""/>
            </a:pPr>
            <a:r>
              <a:rPr b="1" lang="en-US" sz="1750" spc="-1" strike="noStrike">
                <a:solidFill>
                  <a:srgbClr val="0070c0"/>
                </a:solidFill>
                <a:latin typeface="Alexandria"/>
                <a:ea typeface="Nobile"/>
              </a:rPr>
              <a:t>No tener vinculo familiar hasta segundo grado inclusive</a:t>
            </a:r>
            <a:endParaRPr b="0" lang="es-ES" sz="1750" spc="-1" strike="noStrike">
              <a:solidFill>
                <a:srgbClr val="000000"/>
              </a:solidFill>
              <a:latin typeface="Arial"/>
            </a:endParaRPr>
          </a:p>
          <a:p>
            <a:pPr defTabSz="914400">
              <a:lnSpc>
                <a:spcPts val="2849"/>
              </a:lnSpc>
            </a:pPr>
            <a:endParaRPr b="0" lang="es-ES" sz="1750" spc="-1" strike="noStrike">
              <a:solidFill>
                <a:srgbClr val="000000"/>
              </a:solidFill>
              <a:latin typeface="Arial"/>
            </a:endParaRPr>
          </a:p>
        </p:txBody>
      </p:sp>
      <p:sp>
        <p:nvSpPr>
          <p:cNvPr id="512" name="CustomShape 4"/>
          <p:cNvSpPr/>
          <p:nvPr/>
        </p:nvSpPr>
        <p:spPr>
          <a:xfrm>
            <a:off x="802440" y="4779360"/>
            <a:ext cx="6243480" cy="2176200"/>
          </a:xfrm>
          <a:prstGeom prst="rect">
            <a:avLst/>
          </a:prstGeom>
          <a:no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13" name="CustomShape 5"/>
          <p:cNvSpPr/>
          <p:nvPr/>
        </p:nvSpPr>
        <p:spPr>
          <a:xfrm>
            <a:off x="831240" y="4625640"/>
            <a:ext cx="9413640" cy="1155240"/>
          </a:xfrm>
          <a:prstGeom prst="rect">
            <a:avLst/>
          </a:prstGeom>
          <a:noFill/>
          <a:ln w="0">
            <a:noFill/>
          </a:ln>
        </p:spPr>
        <p:style>
          <a:lnRef idx="0"/>
          <a:fillRef idx="0"/>
          <a:effectRef idx="0"/>
          <a:fontRef idx="minor"/>
        </p:style>
        <p:txBody>
          <a:bodyPr lIns="90000" rIns="90000" tIns="45000" bIns="45000" anchor="t">
            <a:spAutoFit/>
          </a:bodyPr>
          <a:p>
            <a:pPr defTabSz="914400">
              <a:lnSpc>
                <a:spcPct val="150000"/>
              </a:lnSpc>
            </a:pPr>
            <a:endParaRPr b="0" lang="es-ES" sz="1750" spc="-1" strike="noStrike">
              <a:solidFill>
                <a:srgbClr val="000000"/>
              </a:solidFill>
              <a:latin typeface="Arial"/>
            </a:endParaRPr>
          </a:p>
          <a:p>
            <a:pPr marL="285840" indent="-285120" defTabSz="914400">
              <a:lnSpc>
                <a:spcPct val="150000"/>
              </a:lnSpc>
              <a:buClr>
                <a:srgbClr val="404155"/>
              </a:buClr>
              <a:buFont typeface="Arial"/>
              <a:buChar char="•"/>
            </a:pPr>
            <a:r>
              <a:rPr b="0" lang="en-US" sz="1750" spc="-1" strike="noStrike">
                <a:solidFill>
                  <a:srgbClr val="404155"/>
                </a:solidFill>
                <a:latin typeface="Alexandria"/>
                <a:ea typeface="Nobile"/>
              </a:rPr>
              <a:t>Baja cualificación pero que </a:t>
            </a:r>
            <a:r>
              <a:rPr b="1" lang="en-US" sz="1750" spc="-1" strike="noStrike">
                <a:solidFill>
                  <a:srgbClr val="404155"/>
                </a:solidFill>
                <a:latin typeface="Alexandria"/>
                <a:ea typeface="Nobile"/>
              </a:rPr>
              <a:t>reúnan el perfil de idoneidad </a:t>
            </a:r>
            <a:r>
              <a:rPr b="0" lang="en-US" sz="1750" spc="-1" strike="noStrike">
                <a:solidFill>
                  <a:srgbClr val="404155"/>
                </a:solidFill>
                <a:latin typeface="Alexandria"/>
                <a:ea typeface="Nobile"/>
              </a:rPr>
              <a:t>para la incorporación a la entidad que demande el puesto de trabajo.</a:t>
            </a:r>
            <a:r>
              <a:rPr b="0" lang="en-US" sz="1750" spc="-1" strike="noStrike">
                <a:solidFill>
                  <a:srgbClr val="404155"/>
                </a:solidFill>
                <a:latin typeface="Nobile"/>
                <a:ea typeface="Nobile"/>
              </a:rPr>
              <a:t> </a:t>
            </a:r>
            <a:endParaRPr b="0" lang="es-ES" sz="1750" spc="-1" strike="noStrike">
              <a:solidFill>
                <a:srgbClr val="000000"/>
              </a:solidFill>
              <a:latin typeface="Arial"/>
            </a:endParaRPr>
          </a:p>
        </p:txBody>
      </p:sp>
      <p:grpSp>
        <p:nvGrpSpPr>
          <p:cNvPr id="514" name="Group 6"/>
          <p:cNvGrpSpPr/>
          <p:nvPr/>
        </p:nvGrpSpPr>
        <p:grpSpPr>
          <a:xfrm>
            <a:off x="144000" y="7264440"/>
            <a:ext cx="8134920" cy="964080"/>
            <a:chOff x="144000" y="7264440"/>
            <a:chExt cx="8134920" cy="964080"/>
          </a:xfrm>
        </p:grpSpPr>
        <p:sp>
          <p:nvSpPr>
            <p:cNvPr id="515" name="CustomShape 7"/>
            <p:cNvSpPr/>
            <p:nvPr/>
          </p:nvSpPr>
          <p:spPr>
            <a:xfrm flipH="1">
              <a:off x="7305840" y="750168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16" name="CustomShape 8"/>
            <p:cNvSpPr/>
            <p:nvPr/>
          </p:nvSpPr>
          <p:spPr>
            <a:xfrm>
              <a:off x="7714440" y="733752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17" name="CustomShape 9"/>
            <p:cNvSpPr/>
            <p:nvPr/>
          </p:nvSpPr>
          <p:spPr>
            <a:xfrm>
              <a:off x="144000" y="726444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18" name="CustomShape 10"/>
            <p:cNvSpPr/>
            <p:nvPr/>
          </p:nvSpPr>
          <p:spPr>
            <a:xfrm>
              <a:off x="2593440" y="759456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519" name="CustomShape 11"/>
            <p:cNvSpPr/>
            <p:nvPr/>
          </p:nvSpPr>
          <p:spPr>
            <a:xfrm>
              <a:off x="2593440" y="785592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pic>
        <p:nvPicPr>
          <p:cNvPr id="520" name="Picture 2" descr=""/>
          <p:cNvPicPr/>
          <p:nvPr/>
        </p:nvPicPr>
        <p:blipFill>
          <a:blip r:embed="rId5"/>
          <a:stretch/>
        </p:blipFill>
        <p:spPr>
          <a:xfrm>
            <a:off x="0" y="5829120"/>
            <a:ext cx="14630040" cy="892800"/>
          </a:xfrm>
          <a:prstGeom prst="rect">
            <a:avLst/>
          </a:prstGeom>
          <a:ln w="0">
            <a:noFill/>
          </a:ln>
          <a:effectLst>
            <a:softEdge rad="112680"/>
          </a:effectLst>
        </p:spPr>
      </p:pic>
      <p:pic>
        <p:nvPicPr>
          <p:cNvPr id="521" name="Imagen 16" descr=""/>
          <p:cNvPicPr/>
          <p:nvPr/>
        </p:nvPicPr>
        <p:blipFill>
          <a:blip r:embed="rId6"/>
          <a:srcRect l="6056" t="13550" r="6394" b="34897"/>
          <a:stretch/>
        </p:blipFill>
        <p:spPr>
          <a:xfrm>
            <a:off x="7374960" y="440640"/>
            <a:ext cx="5940000" cy="76608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2" name="Imagen 10" descr=""/>
          <p:cNvPicPr/>
          <p:nvPr/>
        </p:nvPicPr>
        <p:blipFill>
          <a:blip r:embed="rId1"/>
          <a:stretch/>
        </p:blipFill>
        <p:spPr>
          <a:xfrm>
            <a:off x="0" y="10440"/>
            <a:ext cx="14630040" cy="8229240"/>
          </a:xfrm>
          <a:prstGeom prst="rect">
            <a:avLst/>
          </a:prstGeom>
          <a:ln w="0">
            <a:noFill/>
          </a:ln>
        </p:spPr>
      </p:pic>
      <p:sp>
        <p:nvSpPr>
          <p:cNvPr id="523" name="CustomShape 1"/>
          <p:cNvSpPr/>
          <p:nvPr/>
        </p:nvSpPr>
        <p:spPr>
          <a:xfrm>
            <a:off x="675360" y="2541240"/>
            <a:ext cx="5901840" cy="3162960"/>
          </a:xfrm>
          <a:prstGeom prst="rect">
            <a:avLst/>
          </a:prstGeom>
          <a:gradFill rotWithShape="0">
            <a:gsLst>
              <a:gs pos="28000">
                <a:srgbClr val="d1dec5"/>
              </a:gs>
              <a:gs pos="100000">
                <a:srgbClr val="aabe92"/>
              </a:gs>
            </a:gsLst>
            <a:lin ang="5400000"/>
          </a:gradFill>
          <a:ln>
            <a:noFill/>
          </a:ln>
          <a:effectLst>
            <a:outerShdw algn="ctr" blurRad="44280" dir="5400000" dist="2808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4"/>
          </a:lnRef>
          <a:fillRef idx="2">
            <a:schemeClr val="accent4"/>
          </a:fillRef>
          <a:effectRef idx="1">
            <a:schemeClr val="accent4"/>
          </a:effectRef>
          <a:fontRef idx="minor"/>
        </p:style>
        <p:txBody>
          <a:bodyPr lIns="90000" rIns="90000" tIns="45000" bIns="45000" anchor="t">
            <a:noAutofit/>
          </a:bodyPr>
          <a:p>
            <a:pPr marL="219600" algn="ctr" defTabSz="914400">
              <a:lnSpc>
                <a:spcPct val="150000"/>
              </a:lnSpc>
              <a:tabLst>
                <a:tab algn="l" pos="0"/>
              </a:tabLst>
            </a:pPr>
            <a:r>
              <a:rPr b="1" lang="es-ES" sz="4400" spc="-1" strike="noStrike">
                <a:solidFill>
                  <a:srgbClr val="404040"/>
                </a:solidFill>
                <a:latin typeface="Alexandria"/>
              </a:rPr>
              <a:t>CATEGORÍAS </a:t>
            </a:r>
            <a:endParaRPr b="0" lang="es-ES" sz="4400" spc="-1" strike="noStrike">
              <a:solidFill>
                <a:srgbClr val="000000"/>
              </a:solidFill>
              <a:latin typeface="Arial"/>
            </a:endParaRPr>
          </a:p>
          <a:p>
            <a:pPr marL="219600" algn="ctr" defTabSz="914400">
              <a:lnSpc>
                <a:spcPct val="150000"/>
              </a:lnSpc>
              <a:tabLst>
                <a:tab algn="l" pos="0"/>
              </a:tabLst>
            </a:pPr>
            <a:r>
              <a:rPr b="1" lang="es-ES" sz="4400" spc="-1" strike="noStrike">
                <a:solidFill>
                  <a:srgbClr val="404040"/>
                </a:solidFill>
                <a:latin typeface="Alexandria"/>
              </a:rPr>
              <a:t>LABORALES MÁS DEMANDADAS</a:t>
            </a:r>
            <a:endParaRPr b="0" lang="es-ES" sz="4400" spc="-1" strike="noStrike">
              <a:solidFill>
                <a:srgbClr val="000000"/>
              </a:solidFill>
              <a:latin typeface="Arial"/>
            </a:endParaRPr>
          </a:p>
        </p:txBody>
      </p:sp>
      <p:sp>
        <p:nvSpPr>
          <p:cNvPr id="524" name="CustomShape 2"/>
          <p:cNvSpPr/>
          <p:nvPr/>
        </p:nvSpPr>
        <p:spPr>
          <a:xfrm>
            <a:off x="7306560" y="1880640"/>
            <a:ext cx="5122440" cy="5018040"/>
          </a:xfrm>
          <a:prstGeom prst="rect">
            <a:avLst/>
          </a:prstGeom>
          <a:noFill/>
          <a:ln w="0">
            <a:noFill/>
          </a:ln>
        </p:spPr>
        <p:style>
          <a:lnRef idx="0"/>
          <a:fillRef idx="0"/>
          <a:effectRef idx="0"/>
          <a:fontRef idx="minor"/>
        </p:style>
        <p:txBody>
          <a:bodyPr lIns="90000" rIns="90000" tIns="45000" bIns="45000" anchor="t">
            <a:normAutofit/>
          </a:bodyPr>
          <a:p>
            <a:pPr defTabSz="914400">
              <a:lnSpc>
                <a:spcPct val="100000"/>
              </a:lnSpc>
              <a:spcBef>
                <a:spcPts val="527"/>
              </a:spcBef>
              <a:spcAft>
                <a:spcPts val="360"/>
              </a:spcAft>
              <a:tabLst>
                <a:tab algn="l" pos="0"/>
              </a:tabLst>
            </a:pPr>
            <a:r>
              <a:rPr b="0" lang="es-ES" sz="2640" spc="-1" strike="noStrike">
                <a:solidFill>
                  <a:srgbClr val="4f271c"/>
                </a:solidFill>
                <a:latin typeface="Alexandria"/>
              </a:rPr>
              <a:t>Limpiador/a</a:t>
            </a:r>
            <a:endParaRPr b="0" lang="es-ES" sz="2640" spc="-1" strike="noStrike">
              <a:solidFill>
                <a:srgbClr val="000000"/>
              </a:solidFill>
              <a:latin typeface="Arial"/>
            </a:endParaRPr>
          </a:p>
          <a:p>
            <a:pPr defTabSz="914400">
              <a:lnSpc>
                <a:spcPct val="100000"/>
              </a:lnSpc>
              <a:spcBef>
                <a:spcPts val="527"/>
              </a:spcBef>
              <a:spcAft>
                <a:spcPts val="360"/>
              </a:spcAft>
              <a:tabLst>
                <a:tab algn="l" pos="0"/>
              </a:tabLst>
            </a:pPr>
            <a:r>
              <a:rPr b="0" lang="es-ES" sz="2640" spc="-1" strike="noStrike">
                <a:solidFill>
                  <a:srgbClr val="4f271c"/>
                </a:solidFill>
                <a:latin typeface="Alexandria"/>
              </a:rPr>
              <a:t>Ordenanzas</a:t>
            </a:r>
            <a:endParaRPr b="0" lang="es-ES" sz="2640" spc="-1" strike="noStrike">
              <a:solidFill>
                <a:srgbClr val="000000"/>
              </a:solidFill>
              <a:latin typeface="Arial"/>
            </a:endParaRPr>
          </a:p>
          <a:p>
            <a:pPr defTabSz="914400">
              <a:lnSpc>
                <a:spcPct val="100000"/>
              </a:lnSpc>
              <a:spcBef>
                <a:spcPts val="527"/>
              </a:spcBef>
              <a:spcAft>
                <a:spcPts val="360"/>
              </a:spcAft>
              <a:tabLst>
                <a:tab algn="l" pos="0"/>
              </a:tabLst>
            </a:pPr>
            <a:r>
              <a:rPr b="0" lang="es-ES" sz="2640" spc="-1" strike="noStrike">
                <a:solidFill>
                  <a:srgbClr val="4f271c"/>
                </a:solidFill>
                <a:latin typeface="Alexandria"/>
              </a:rPr>
              <a:t>Cuidadores/as</a:t>
            </a:r>
            <a:endParaRPr b="0" lang="es-ES" sz="2640" spc="-1" strike="noStrike">
              <a:solidFill>
                <a:srgbClr val="000000"/>
              </a:solidFill>
              <a:latin typeface="Arial"/>
            </a:endParaRPr>
          </a:p>
          <a:p>
            <a:pPr defTabSz="914400">
              <a:lnSpc>
                <a:spcPct val="100000"/>
              </a:lnSpc>
              <a:spcBef>
                <a:spcPts val="527"/>
              </a:spcBef>
              <a:spcAft>
                <a:spcPts val="360"/>
              </a:spcAft>
              <a:tabLst>
                <a:tab algn="l" pos="0"/>
              </a:tabLst>
            </a:pPr>
            <a:r>
              <a:rPr b="0" lang="es-ES" sz="2640" spc="-1" strike="noStrike">
                <a:solidFill>
                  <a:srgbClr val="4f271c"/>
                </a:solidFill>
                <a:latin typeface="Alexandria"/>
              </a:rPr>
              <a:t>Peones varios</a:t>
            </a:r>
            <a:endParaRPr b="0" lang="es-ES" sz="2640" spc="-1" strike="noStrike">
              <a:solidFill>
                <a:srgbClr val="000000"/>
              </a:solidFill>
              <a:latin typeface="Arial"/>
            </a:endParaRPr>
          </a:p>
          <a:p>
            <a:pPr defTabSz="914400">
              <a:lnSpc>
                <a:spcPct val="100000"/>
              </a:lnSpc>
              <a:spcBef>
                <a:spcPts val="527"/>
              </a:spcBef>
              <a:spcAft>
                <a:spcPts val="360"/>
              </a:spcAft>
              <a:tabLst>
                <a:tab algn="l" pos="0"/>
              </a:tabLst>
            </a:pPr>
            <a:r>
              <a:rPr b="0" lang="es-ES" sz="2640" spc="-1" strike="noStrike">
                <a:solidFill>
                  <a:srgbClr val="4f271c"/>
                </a:solidFill>
                <a:latin typeface="Alexandria"/>
              </a:rPr>
              <a:t>Control de accesos</a:t>
            </a:r>
            <a:endParaRPr b="0" lang="es-ES" sz="2640" spc="-1" strike="noStrike">
              <a:solidFill>
                <a:srgbClr val="000000"/>
              </a:solidFill>
              <a:latin typeface="Arial"/>
            </a:endParaRPr>
          </a:p>
          <a:p>
            <a:pPr defTabSz="914400">
              <a:lnSpc>
                <a:spcPct val="100000"/>
              </a:lnSpc>
              <a:spcBef>
                <a:spcPts val="527"/>
              </a:spcBef>
              <a:spcAft>
                <a:spcPts val="360"/>
              </a:spcAft>
              <a:tabLst>
                <a:tab algn="l" pos="0"/>
              </a:tabLst>
            </a:pPr>
            <a:r>
              <a:rPr b="0" lang="es-ES" sz="2640" spc="-1" strike="noStrike">
                <a:solidFill>
                  <a:srgbClr val="4f271c"/>
                </a:solidFill>
                <a:latin typeface="Alexandria"/>
              </a:rPr>
              <a:t>Auxiliares  administrativos/as</a:t>
            </a:r>
            <a:endParaRPr b="0" lang="es-ES" sz="2640" spc="-1" strike="noStrike">
              <a:solidFill>
                <a:srgbClr val="000000"/>
              </a:solidFill>
              <a:latin typeface="Arial"/>
            </a:endParaRPr>
          </a:p>
          <a:p>
            <a:pPr defTabSz="914400">
              <a:lnSpc>
                <a:spcPct val="100000"/>
              </a:lnSpc>
              <a:spcBef>
                <a:spcPts val="527"/>
              </a:spcBef>
              <a:spcAft>
                <a:spcPts val="360"/>
              </a:spcAft>
              <a:tabLst>
                <a:tab algn="l" pos="0"/>
              </a:tabLst>
            </a:pPr>
            <a:r>
              <a:rPr b="0" lang="es-ES" sz="2640" spc="-1" strike="noStrike">
                <a:solidFill>
                  <a:srgbClr val="4f271c"/>
                </a:solidFill>
                <a:latin typeface="Alexandria"/>
              </a:rPr>
              <a:t>Auxiliares de reparto</a:t>
            </a:r>
            <a:endParaRPr b="0" lang="es-ES" sz="2640" spc="-1" strike="noStrike">
              <a:solidFill>
                <a:srgbClr val="000000"/>
              </a:solidFill>
              <a:latin typeface="Arial"/>
            </a:endParaRPr>
          </a:p>
          <a:p>
            <a:pPr defTabSz="914400">
              <a:lnSpc>
                <a:spcPct val="100000"/>
              </a:lnSpc>
              <a:spcBef>
                <a:spcPts val="527"/>
              </a:spcBef>
              <a:spcAft>
                <a:spcPts val="360"/>
              </a:spcAft>
              <a:tabLst>
                <a:tab algn="l" pos="0"/>
              </a:tabLst>
            </a:pPr>
            <a:r>
              <a:rPr b="0" lang="es-ES" sz="2640" spc="-1" strike="noStrike">
                <a:solidFill>
                  <a:srgbClr val="4f271c"/>
                </a:solidFill>
                <a:latin typeface="Alexandria"/>
              </a:rPr>
              <a:t>Conductores/as</a:t>
            </a:r>
            <a:endParaRPr b="0" lang="es-ES" sz="2640" spc="-1" strike="noStrike">
              <a:solidFill>
                <a:srgbClr val="000000"/>
              </a:solidFill>
              <a:latin typeface="Arial"/>
            </a:endParaRPr>
          </a:p>
          <a:p>
            <a:pPr defTabSz="914400">
              <a:lnSpc>
                <a:spcPct val="100000"/>
              </a:lnSpc>
              <a:spcBef>
                <a:spcPts val="527"/>
              </a:spcBef>
              <a:spcAft>
                <a:spcPts val="360"/>
              </a:spcAft>
              <a:tabLst>
                <a:tab algn="l" pos="0"/>
              </a:tabLst>
            </a:pPr>
            <a:r>
              <a:rPr b="0" lang="es-ES" sz="2640" spc="-1" strike="noStrike">
                <a:solidFill>
                  <a:srgbClr val="4f271c"/>
                </a:solidFill>
                <a:latin typeface="Alexandria"/>
              </a:rPr>
              <a:t>Auxiliares lavandería</a:t>
            </a:r>
            <a:endParaRPr b="0" lang="es-ES" sz="2640" spc="-1" strike="noStrike">
              <a:solidFill>
                <a:srgbClr val="000000"/>
              </a:solidFill>
              <a:latin typeface="Arial"/>
            </a:endParaRPr>
          </a:p>
        </p:txBody>
      </p:sp>
      <p:grpSp>
        <p:nvGrpSpPr>
          <p:cNvPr id="525" name="Group 3"/>
          <p:cNvGrpSpPr/>
          <p:nvPr/>
        </p:nvGrpSpPr>
        <p:grpSpPr>
          <a:xfrm>
            <a:off x="144000" y="7261200"/>
            <a:ext cx="8134920" cy="964080"/>
            <a:chOff x="144000" y="7261200"/>
            <a:chExt cx="8134920" cy="964080"/>
          </a:xfrm>
        </p:grpSpPr>
        <p:sp>
          <p:nvSpPr>
            <p:cNvPr id="526" name="CustomShape 4"/>
            <p:cNvSpPr/>
            <p:nvPr/>
          </p:nvSpPr>
          <p:spPr>
            <a:xfrm flipH="1">
              <a:off x="7305840" y="749844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27" name="CustomShape 5"/>
            <p:cNvSpPr/>
            <p:nvPr/>
          </p:nvSpPr>
          <p:spPr>
            <a:xfrm>
              <a:off x="7714440" y="733428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28" name="CustomShape 6"/>
            <p:cNvSpPr/>
            <p:nvPr/>
          </p:nvSpPr>
          <p:spPr>
            <a:xfrm>
              <a:off x="144000" y="726120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29" name="CustomShape 7"/>
            <p:cNvSpPr/>
            <p:nvPr/>
          </p:nvSpPr>
          <p:spPr>
            <a:xfrm>
              <a:off x="2593440" y="759132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530" name="CustomShape 8"/>
            <p:cNvSpPr/>
            <p:nvPr/>
          </p:nvSpPr>
          <p:spPr>
            <a:xfrm>
              <a:off x="2593440" y="785268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pic>
        <p:nvPicPr>
          <p:cNvPr id="531" name="Imagen 11" descr=""/>
          <p:cNvPicPr/>
          <p:nvPr/>
        </p:nvPicPr>
        <p:blipFill>
          <a:blip r:embed="rId5"/>
          <a:srcRect l="6056" t="13550" r="6394" b="34897"/>
          <a:stretch/>
        </p:blipFill>
        <p:spPr>
          <a:xfrm>
            <a:off x="7374960" y="440640"/>
            <a:ext cx="5940000" cy="7660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 0"/>
          <p:cNvSpPr/>
          <p:nvPr/>
        </p:nvSpPr>
        <p:spPr>
          <a:xfrm>
            <a:off x="941400" y="1593000"/>
            <a:ext cx="12740400" cy="933120"/>
          </a:xfrm>
          <a:prstGeom prst="rect">
            <a:avLst/>
          </a:prstGeom>
          <a:noFill/>
          <a:ln w="0">
            <a:noFill/>
          </a:ln>
        </p:spPr>
        <p:style>
          <a:lnRef idx="0"/>
          <a:fillRef idx="0"/>
          <a:effectRef idx="0"/>
          <a:fontRef idx="minor"/>
        </p:style>
        <p:txBody>
          <a:bodyPr lIns="0" rIns="0" tIns="0" bIns="0" anchor="t">
            <a:noAutofit/>
          </a:bodyPr>
          <a:p>
            <a:pPr algn="ctr" defTabSz="914400">
              <a:lnSpc>
                <a:spcPct val="100000"/>
              </a:lnSpc>
              <a:tabLst>
                <a:tab algn="l" pos="0"/>
              </a:tabLst>
            </a:pPr>
            <a:r>
              <a:rPr b="1" lang="en-US" sz="3600" spc="-1" strike="noStrike">
                <a:solidFill>
                  <a:srgbClr val="004aad"/>
                </a:solidFill>
                <a:latin typeface="Calibri"/>
                <a:ea typeface="Open Sans Bold"/>
              </a:rPr>
              <a:t>RECURSOS PARA LA MEJORA DE LA EMPLEABILIDAD</a:t>
            </a:r>
            <a:endParaRPr b="0" lang="es-ES" sz="3600" spc="-1" strike="noStrike">
              <a:solidFill>
                <a:srgbClr val="000000"/>
              </a:solidFill>
              <a:latin typeface="Arial"/>
            </a:endParaRPr>
          </a:p>
          <a:p>
            <a:pPr algn="ctr" defTabSz="914400">
              <a:lnSpc>
                <a:spcPct val="100000"/>
              </a:lnSpc>
              <a:tabLst>
                <a:tab algn="l" pos="0"/>
              </a:tabLst>
            </a:pPr>
            <a:r>
              <a:rPr b="1" lang="en-US" sz="3600" spc="-1" strike="noStrike">
                <a:solidFill>
                  <a:srgbClr val="004aad"/>
                </a:solidFill>
                <a:latin typeface="Calibri"/>
                <a:ea typeface="Open Sans Bold"/>
              </a:rPr>
              <a:t> </a:t>
            </a:r>
            <a:r>
              <a:rPr b="1" lang="en-US" sz="3600" spc="-1" strike="noStrike">
                <a:solidFill>
                  <a:srgbClr val="004aad"/>
                </a:solidFill>
                <a:latin typeface="Calibri"/>
                <a:ea typeface="Open Sans Bold"/>
              </a:rPr>
              <a:t>PERSONAS VULNERABLES  -  I M A S</a:t>
            </a:r>
            <a:endParaRPr b="0" lang="es-ES" sz="3600" spc="-1" strike="noStrike">
              <a:solidFill>
                <a:srgbClr val="000000"/>
              </a:solidFill>
              <a:latin typeface="Arial"/>
            </a:endParaRPr>
          </a:p>
          <a:p>
            <a:pPr algn="ctr" defTabSz="914400">
              <a:lnSpc>
                <a:spcPct val="100000"/>
              </a:lnSpc>
              <a:tabLst>
                <a:tab algn="l" pos="0"/>
              </a:tabLst>
            </a:pPr>
            <a:endParaRPr b="0" lang="es-ES" sz="3600" spc="-1" strike="noStrike">
              <a:solidFill>
                <a:srgbClr val="000000"/>
              </a:solidFill>
              <a:latin typeface="Arial"/>
            </a:endParaRPr>
          </a:p>
        </p:txBody>
      </p:sp>
      <p:sp>
        <p:nvSpPr>
          <p:cNvPr id="161" name="Shape 1"/>
          <p:cNvSpPr/>
          <p:nvPr/>
        </p:nvSpPr>
        <p:spPr>
          <a:xfrm>
            <a:off x="3316680" y="2986560"/>
            <a:ext cx="45360" cy="4660920"/>
          </a:xfrm>
          <a:prstGeom prst="roundRect">
            <a:avLst>
              <a:gd name="adj" fmla="val 111628"/>
            </a:avLst>
          </a:prstGeom>
          <a:solidFill>
            <a:srgbClr val="d8d4d4"/>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162" name="Shape 2"/>
          <p:cNvSpPr/>
          <p:nvPr/>
        </p:nvSpPr>
        <p:spPr>
          <a:xfrm>
            <a:off x="2727000" y="3226320"/>
            <a:ext cx="680040" cy="30240"/>
          </a:xfrm>
          <a:prstGeom prst="roundRect">
            <a:avLst>
              <a:gd name="adj" fmla="val 111628"/>
            </a:avLst>
          </a:prstGeom>
          <a:solidFill>
            <a:srgbClr val="d8d4d4"/>
          </a:solidFill>
          <a:ln w="0">
            <a:noFill/>
          </a:ln>
        </p:spPr>
        <p:style>
          <a:lnRef idx="0"/>
          <a:fillRef idx="0"/>
          <a:effectRef idx="0"/>
          <a:fontRef idx="minor"/>
        </p:style>
        <p:txBody>
          <a:bodyPr lIns="90000" rIns="90000" tIns="-23400" bIns="-23400" anchor="t">
            <a:noAutofit/>
          </a:bodyPr>
          <a:p>
            <a:endParaRPr b="0" lang="es-ES" sz="1800" spc="-1" strike="noStrike">
              <a:solidFill>
                <a:srgbClr val="000000"/>
              </a:solidFill>
              <a:latin typeface="Arial"/>
            </a:endParaRPr>
          </a:p>
        </p:txBody>
      </p:sp>
      <p:sp>
        <p:nvSpPr>
          <p:cNvPr id="163" name="Shape 3"/>
          <p:cNvSpPr/>
          <p:nvPr/>
        </p:nvSpPr>
        <p:spPr>
          <a:xfrm>
            <a:off x="3076560" y="2986560"/>
            <a:ext cx="510120" cy="510120"/>
          </a:xfrm>
          <a:prstGeom prst="roundRect">
            <a:avLst>
              <a:gd name="adj" fmla="val 6667"/>
            </a:avLst>
          </a:prstGeom>
          <a:solidFill>
            <a:srgbClr val="f2eeee"/>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pic>
        <p:nvPicPr>
          <p:cNvPr id="164" name="Image 0" descr="preencoded.png"/>
          <p:cNvPicPr/>
          <p:nvPr/>
        </p:nvPicPr>
        <p:blipFill>
          <a:blip r:embed="rId1"/>
          <a:stretch/>
        </p:blipFill>
        <p:spPr>
          <a:xfrm>
            <a:off x="3182760" y="3028680"/>
            <a:ext cx="356760" cy="446040"/>
          </a:xfrm>
          <a:prstGeom prst="rect">
            <a:avLst/>
          </a:prstGeom>
          <a:ln w="0">
            <a:noFill/>
          </a:ln>
        </p:spPr>
      </p:pic>
      <p:sp>
        <p:nvSpPr>
          <p:cNvPr id="165" name="Text 4"/>
          <p:cNvSpPr/>
          <p:nvPr/>
        </p:nvSpPr>
        <p:spPr>
          <a:xfrm>
            <a:off x="3841560" y="3061080"/>
            <a:ext cx="5776200" cy="371880"/>
          </a:xfrm>
          <a:prstGeom prst="rect">
            <a:avLst/>
          </a:prstGeom>
          <a:noFill/>
          <a:ln w="0">
            <a:noFill/>
          </a:ln>
        </p:spPr>
        <p:style>
          <a:lnRef idx="0"/>
          <a:fillRef idx="0"/>
          <a:effectRef idx="0"/>
          <a:fontRef idx="minor"/>
        </p:style>
        <p:txBody>
          <a:bodyPr wrap="none" lIns="0" rIns="0" tIns="0" bIns="0" anchor="t">
            <a:noAutofit/>
          </a:bodyPr>
          <a:p>
            <a:pPr defTabSz="914400">
              <a:lnSpc>
                <a:spcPts val="2900"/>
              </a:lnSpc>
              <a:tabLst>
                <a:tab algn="l" pos="0"/>
              </a:tabLst>
            </a:pPr>
            <a:r>
              <a:rPr b="1" lang="en-US" sz="2300" spc="-1" strike="noStrike">
                <a:solidFill>
                  <a:srgbClr val="383838"/>
                </a:solidFill>
                <a:latin typeface="PT Serif"/>
                <a:ea typeface="PT Serif"/>
              </a:rPr>
              <a:t>Proyectos de activación de la Empleabilidad</a:t>
            </a:r>
            <a:endParaRPr b="0" lang="es-ES" sz="2300" spc="-1" strike="noStrike">
              <a:solidFill>
                <a:srgbClr val="000000"/>
              </a:solidFill>
              <a:latin typeface="Arial"/>
            </a:endParaRPr>
          </a:p>
        </p:txBody>
      </p:sp>
      <p:sp>
        <p:nvSpPr>
          <p:cNvPr id="166" name="Text 5"/>
          <p:cNvSpPr/>
          <p:nvPr/>
        </p:nvSpPr>
        <p:spPr>
          <a:xfrm>
            <a:off x="3826800" y="3463200"/>
            <a:ext cx="11653200" cy="36252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tabLst>
                <a:tab algn="l" pos="0"/>
              </a:tabLst>
            </a:pPr>
            <a:r>
              <a:rPr b="0" lang="en-US" sz="1750" spc="-1" strike="noStrike">
                <a:solidFill>
                  <a:srgbClr val="383838"/>
                </a:solidFill>
                <a:latin typeface="DM Sans"/>
                <a:ea typeface="DM Sans"/>
              </a:rPr>
              <a:t>Financiación FSE+ e IMAS.  Desarrollados Entidades del Tercer Sector</a:t>
            </a:r>
            <a:endParaRPr b="0" lang="es-ES" sz="1750" spc="-1" strike="noStrike">
              <a:solidFill>
                <a:srgbClr val="000000"/>
              </a:solidFill>
              <a:latin typeface="Arial"/>
            </a:endParaRPr>
          </a:p>
        </p:txBody>
      </p:sp>
      <p:sp>
        <p:nvSpPr>
          <p:cNvPr id="167" name="Shape 6"/>
          <p:cNvSpPr/>
          <p:nvPr/>
        </p:nvSpPr>
        <p:spPr>
          <a:xfrm>
            <a:off x="2727000" y="4394160"/>
            <a:ext cx="680040" cy="30240"/>
          </a:xfrm>
          <a:prstGeom prst="roundRect">
            <a:avLst>
              <a:gd name="adj" fmla="val 111628"/>
            </a:avLst>
          </a:prstGeom>
          <a:solidFill>
            <a:srgbClr val="d8d4d4"/>
          </a:solidFill>
          <a:ln w="0">
            <a:noFill/>
          </a:ln>
        </p:spPr>
        <p:style>
          <a:lnRef idx="0"/>
          <a:fillRef idx="0"/>
          <a:effectRef idx="0"/>
          <a:fontRef idx="minor"/>
        </p:style>
        <p:txBody>
          <a:bodyPr lIns="90000" rIns="90000" tIns="-23400" bIns="-23400" anchor="t">
            <a:noAutofit/>
          </a:bodyPr>
          <a:p>
            <a:endParaRPr b="0" lang="es-ES" sz="1800" spc="-1" strike="noStrike">
              <a:solidFill>
                <a:srgbClr val="000000"/>
              </a:solidFill>
              <a:latin typeface="Arial"/>
            </a:endParaRPr>
          </a:p>
        </p:txBody>
      </p:sp>
      <p:sp>
        <p:nvSpPr>
          <p:cNvPr id="168" name="Shape 7"/>
          <p:cNvSpPr/>
          <p:nvPr/>
        </p:nvSpPr>
        <p:spPr>
          <a:xfrm>
            <a:off x="3107160" y="4118760"/>
            <a:ext cx="510120" cy="510120"/>
          </a:xfrm>
          <a:prstGeom prst="roundRect">
            <a:avLst>
              <a:gd name="adj" fmla="val 6667"/>
            </a:avLst>
          </a:prstGeom>
          <a:solidFill>
            <a:srgbClr val="f2eeee"/>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pic>
        <p:nvPicPr>
          <p:cNvPr id="169" name="Image 1" descr="preencoded.png"/>
          <p:cNvPicPr/>
          <p:nvPr/>
        </p:nvPicPr>
        <p:blipFill>
          <a:blip r:embed="rId2"/>
          <a:stretch/>
        </p:blipFill>
        <p:spPr>
          <a:xfrm>
            <a:off x="3160800" y="4165920"/>
            <a:ext cx="356760" cy="446040"/>
          </a:xfrm>
          <a:prstGeom prst="rect">
            <a:avLst/>
          </a:prstGeom>
          <a:ln w="0">
            <a:noFill/>
          </a:ln>
        </p:spPr>
      </p:pic>
      <p:sp>
        <p:nvSpPr>
          <p:cNvPr id="170" name="Text 8"/>
          <p:cNvSpPr/>
          <p:nvPr/>
        </p:nvSpPr>
        <p:spPr>
          <a:xfrm>
            <a:off x="3826800" y="5551200"/>
            <a:ext cx="3233160" cy="371880"/>
          </a:xfrm>
          <a:prstGeom prst="rect">
            <a:avLst/>
          </a:prstGeom>
          <a:noFill/>
          <a:ln w="0">
            <a:noFill/>
          </a:ln>
        </p:spPr>
        <p:style>
          <a:lnRef idx="0"/>
          <a:fillRef idx="0"/>
          <a:effectRef idx="0"/>
          <a:fontRef idx="minor"/>
        </p:style>
        <p:txBody>
          <a:bodyPr wrap="none" lIns="0" rIns="0" tIns="0" bIns="0" anchor="t">
            <a:noAutofit/>
          </a:bodyPr>
          <a:p>
            <a:pPr defTabSz="914400">
              <a:lnSpc>
                <a:spcPts val="2900"/>
              </a:lnSpc>
              <a:tabLst>
                <a:tab algn="l" pos="0"/>
              </a:tabLst>
            </a:pPr>
            <a:r>
              <a:rPr b="1" lang="en-US" sz="2300" spc="-1" strike="noStrike">
                <a:solidFill>
                  <a:srgbClr val="383838"/>
                </a:solidFill>
                <a:latin typeface="PT Serif"/>
                <a:ea typeface="PT Serif"/>
              </a:rPr>
              <a:t>Proyecto “PERSONAS”</a:t>
            </a:r>
            <a:endParaRPr b="0" lang="es-ES" sz="2300" spc="-1" strike="noStrike">
              <a:solidFill>
                <a:srgbClr val="000000"/>
              </a:solidFill>
              <a:latin typeface="Arial"/>
            </a:endParaRPr>
          </a:p>
        </p:txBody>
      </p:sp>
      <p:sp>
        <p:nvSpPr>
          <p:cNvPr id="171" name="Text 9"/>
          <p:cNvSpPr/>
          <p:nvPr/>
        </p:nvSpPr>
        <p:spPr>
          <a:xfrm>
            <a:off x="3823200" y="5972760"/>
            <a:ext cx="9626040" cy="36252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tabLst>
                <a:tab algn="l" pos="0"/>
              </a:tabLst>
            </a:pPr>
            <a:r>
              <a:rPr b="0" lang="en-US" sz="1750" spc="-1" strike="noStrike">
                <a:solidFill>
                  <a:schemeClr val="dk1"/>
                </a:solidFill>
                <a:latin typeface="DM Sans"/>
              </a:rPr>
              <a:t>Metodología Participativa para la activación de la empleabilidad de personas vulnerables</a:t>
            </a:r>
            <a:endParaRPr b="0" lang="es-ES" sz="1750" spc="-1" strike="noStrike">
              <a:solidFill>
                <a:srgbClr val="000000"/>
              </a:solidFill>
              <a:latin typeface="Arial"/>
            </a:endParaRPr>
          </a:p>
          <a:p>
            <a:pPr defTabSz="914400">
              <a:lnSpc>
                <a:spcPts val="2849"/>
              </a:lnSpc>
              <a:tabLst>
                <a:tab algn="l" pos="0"/>
              </a:tabLst>
            </a:pPr>
            <a:endParaRPr b="0" lang="es-ES" sz="1750" spc="-1" strike="noStrike">
              <a:solidFill>
                <a:srgbClr val="000000"/>
              </a:solidFill>
              <a:latin typeface="Arial"/>
            </a:endParaRPr>
          </a:p>
          <a:p>
            <a:pPr defTabSz="914400">
              <a:lnSpc>
                <a:spcPts val="2849"/>
              </a:lnSpc>
              <a:tabLst>
                <a:tab algn="l" pos="0"/>
              </a:tabLst>
            </a:pPr>
            <a:endParaRPr b="0" lang="es-ES" sz="1750" spc="-1" strike="noStrike">
              <a:solidFill>
                <a:srgbClr val="000000"/>
              </a:solidFill>
              <a:latin typeface="Arial"/>
            </a:endParaRPr>
          </a:p>
          <a:p>
            <a:pPr defTabSz="914400">
              <a:lnSpc>
                <a:spcPts val="2849"/>
              </a:lnSpc>
              <a:tabLst>
                <a:tab algn="l" pos="0"/>
              </a:tabLst>
            </a:pPr>
            <a:endParaRPr b="0" lang="es-ES" sz="1750" spc="-1" strike="noStrike">
              <a:solidFill>
                <a:srgbClr val="000000"/>
              </a:solidFill>
              <a:latin typeface="Arial"/>
            </a:endParaRPr>
          </a:p>
        </p:txBody>
      </p:sp>
      <p:sp>
        <p:nvSpPr>
          <p:cNvPr id="172" name="Shape 10"/>
          <p:cNvSpPr/>
          <p:nvPr/>
        </p:nvSpPr>
        <p:spPr>
          <a:xfrm>
            <a:off x="2726640" y="5916240"/>
            <a:ext cx="680040" cy="30240"/>
          </a:xfrm>
          <a:prstGeom prst="roundRect">
            <a:avLst>
              <a:gd name="adj" fmla="val 111628"/>
            </a:avLst>
          </a:prstGeom>
          <a:solidFill>
            <a:srgbClr val="d8d4d4"/>
          </a:solidFill>
          <a:ln w="0">
            <a:noFill/>
          </a:ln>
        </p:spPr>
        <p:style>
          <a:lnRef idx="0"/>
          <a:fillRef idx="0"/>
          <a:effectRef idx="0"/>
          <a:fontRef idx="minor"/>
        </p:style>
        <p:txBody>
          <a:bodyPr lIns="90000" rIns="90000" tIns="-23400" bIns="-23400" anchor="t">
            <a:noAutofit/>
          </a:bodyPr>
          <a:p>
            <a:endParaRPr b="0" lang="es-ES" sz="1800" spc="-1" strike="noStrike">
              <a:solidFill>
                <a:srgbClr val="000000"/>
              </a:solidFill>
              <a:latin typeface="Arial"/>
            </a:endParaRPr>
          </a:p>
        </p:txBody>
      </p:sp>
      <p:sp>
        <p:nvSpPr>
          <p:cNvPr id="173" name="Shape 11"/>
          <p:cNvSpPr/>
          <p:nvPr/>
        </p:nvSpPr>
        <p:spPr>
          <a:xfrm>
            <a:off x="3108600" y="5691600"/>
            <a:ext cx="510120" cy="510120"/>
          </a:xfrm>
          <a:prstGeom prst="roundRect">
            <a:avLst>
              <a:gd name="adj" fmla="val 6667"/>
            </a:avLst>
          </a:prstGeom>
          <a:solidFill>
            <a:srgbClr val="f2eeee"/>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174" name="Text 12"/>
          <p:cNvSpPr/>
          <p:nvPr/>
        </p:nvSpPr>
        <p:spPr>
          <a:xfrm>
            <a:off x="3841560" y="4318560"/>
            <a:ext cx="9748080" cy="371880"/>
          </a:xfrm>
          <a:prstGeom prst="rect">
            <a:avLst/>
          </a:prstGeom>
          <a:noFill/>
          <a:ln w="0">
            <a:noFill/>
          </a:ln>
        </p:spPr>
        <p:style>
          <a:lnRef idx="0"/>
          <a:fillRef idx="0"/>
          <a:effectRef idx="0"/>
          <a:fontRef idx="minor"/>
        </p:style>
        <p:txBody>
          <a:bodyPr wrap="none" lIns="0" rIns="0" tIns="0" bIns="0" anchor="t">
            <a:noAutofit/>
          </a:bodyPr>
          <a:p>
            <a:pPr defTabSz="914400">
              <a:lnSpc>
                <a:spcPts val="2900"/>
              </a:lnSpc>
              <a:tabLst>
                <a:tab algn="l" pos="0"/>
              </a:tabLst>
            </a:pPr>
            <a:r>
              <a:rPr b="1" lang="en-US" sz="2300" spc="-1" strike="noStrike">
                <a:solidFill>
                  <a:srgbClr val="383838"/>
                </a:solidFill>
                <a:latin typeface="PT Serif"/>
                <a:ea typeface="PT Serif"/>
              </a:rPr>
              <a:t>Ayudas a la contratación</a:t>
            </a:r>
            <a:endParaRPr b="0" lang="es-ES" sz="2300" spc="-1" strike="noStrike">
              <a:solidFill>
                <a:srgbClr val="000000"/>
              </a:solidFill>
              <a:latin typeface="Arial"/>
            </a:endParaRPr>
          </a:p>
        </p:txBody>
      </p:sp>
      <p:sp>
        <p:nvSpPr>
          <p:cNvPr id="175" name="Text 13"/>
          <p:cNvSpPr/>
          <p:nvPr/>
        </p:nvSpPr>
        <p:spPr>
          <a:xfrm>
            <a:off x="3841560" y="4745160"/>
            <a:ext cx="3088440" cy="36252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tabLst>
                <a:tab algn="l" pos="0"/>
              </a:tabLst>
            </a:pPr>
            <a:r>
              <a:rPr b="0" lang="en-US" sz="1750" spc="-1" strike="noStrike">
                <a:solidFill>
                  <a:srgbClr val="383838"/>
                </a:solidFill>
                <a:latin typeface="DM Sans"/>
                <a:ea typeface="DM Sans"/>
              </a:rPr>
              <a:t>Programa APIS</a:t>
            </a:r>
            <a:endParaRPr b="0" lang="es-ES" sz="1750" spc="-1" strike="noStrike">
              <a:solidFill>
                <a:srgbClr val="000000"/>
              </a:solidFill>
              <a:latin typeface="Arial"/>
            </a:endParaRPr>
          </a:p>
        </p:txBody>
      </p:sp>
      <p:pic>
        <p:nvPicPr>
          <p:cNvPr id="176" name="Imagen 27" descr=""/>
          <p:cNvPicPr/>
          <p:nvPr/>
        </p:nvPicPr>
        <p:blipFill>
          <a:blip r:embed="rId3"/>
          <a:srcRect l="6056" t="13550" r="66851" b="34897"/>
          <a:stretch/>
        </p:blipFill>
        <p:spPr>
          <a:xfrm>
            <a:off x="1233720" y="496080"/>
            <a:ext cx="1922040" cy="928080"/>
          </a:xfrm>
          <a:prstGeom prst="rect">
            <a:avLst/>
          </a:prstGeom>
          <a:ln w="0">
            <a:noFill/>
          </a:ln>
        </p:spPr>
      </p:pic>
      <p:pic>
        <p:nvPicPr>
          <p:cNvPr id="177" name="Imagen 28" descr=""/>
          <p:cNvPicPr/>
          <p:nvPr/>
        </p:nvPicPr>
        <p:blipFill>
          <a:blip r:embed="rId4"/>
          <a:srcRect l="81985" t="33876" r="6394" b="31813"/>
          <a:stretch/>
        </p:blipFill>
        <p:spPr>
          <a:xfrm>
            <a:off x="12458160" y="659520"/>
            <a:ext cx="1108440" cy="601200"/>
          </a:xfrm>
          <a:prstGeom prst="rect">
            <a:avLst/>
          </a:prstGeom>
          <a:ln w="0">
            <a:noFill/>
          </a:ln>
        </p:spPr>
      </p:pic>
      <p:sp>
        <p:nvSpPr>
          <p:cNvPr id="178" name="Shape 10"/>
          <p:cNvSpPr/>
          <p:nvPr/>
        </p:nvSpPr>
        <p:spPr>
          <a:xfrm>
            <a:off x="2726640" y="7116480"/>
            <a:ext cx="680040" cy="30240"/>
          </a:xfrm>
          <a:prstGeom prst="roundRect">
            <a:avLst>
              <a:gd name="adj" fmla="val 111628"/>
            </a:avLst>
          </a:prstGeom>
          <a:solidFill>
            <a:srgbClr val="d8d4d4"/>
          </a:solidFill>
          <a:ln w="0">
            <a:noFill/>
          </a:ln>
        </p:spPr>
        <p:style>
          <a:lnRef idx="0"/>
          <a:fillRef idx="0"/>
          <a:effectRef idx="0"/>
          <a:fontRef idx="minor"/>
        </p:style>
        <p:txBody>
          <a:bodyPr lIns="90000" rIns="90000" tIns="-23400" bIns="-23400" anchor="t">
            <a:noAutofit/>
          </a:bodyPr>
          <a:p>
            <a:endParaRPr b="0" lang="es-ES" sz="1800" spc="-1" strike="noStrike">
              <a:solidFill>
                <a:srgbClr val="000000"/>
              </a:solidFill>
              <a:latin typeface="Arial"/>
            </a:endParaRPr>
          </a:p>
        </p:txBody>
      </p:sp>
      <p:sp>
        <p:nvSpPr>
          <p:cNvPr id="179" name="Shape 7"/>
          <p:cNvSpPr/>
          <p:nvPr/>
        </p:nvSpPr>
        <p:spPr>
          <a:xfrm>
            <a:off x="3107160" y="6891840"/>
            <a:ext cx="510120" cy="510120"/>
          </a:xfrm>
          <a:prstGeom prst="roundRect">
            <a:avLst>
              <a:gd name="adj" fmla="val 6667"/>
            </a:avLst>
          </a:prstGeom>
          <a:solidFill>
            <a:srgbClr val="f2eeee"/>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pic>
        <p:nvPicPr>
          <p:cNvPr id="180" name="Image 2" descr="preencoded.png"/>
          <p:cNvPicPr/>
          <p:nvPr/>
        </p:nvPicPr>
        <p:blipFill>
          <a:blip r:embed="rId5"/>
          <a:stretch/>
        </p:blipFill>
        <p:spPr>
          <a:xfrm>
            <a:off x="3183840" y="6933960"/>
            <a:ext cx="356760" cy="446040"/>
          </a:xfrm>
          <a:prstGeom prst="rect">
            <a:avLst/>
          </a:prstGeom>
          <a:ln w="0">
            <a:noFill/>
          </a:ln>
        </p:spPr>
      </p:pic>
      <p:sp>
        <p:nvSpPr>
          <p:cNvPr id="181" name="Text 12"/>
          <p:cNvSpPr/>
          <p:nvPr/>
        </p:nvSpPr>
        <p:spPr>
          <a:xfrm>
            <a:off x="3905280" y="6908400"/>
            <a:ext cx="3466440" cy="371880"/>
          </a:xfrm>
          <a:prstGeom prst="rect">
            <a:avLst/>
          </a:prstGeom>
          <a:noFill/>
          <a:ln w="0">
            <a:noFill/>
          </a:ln>
        </p:spPr>
        <p:style>
          <a:lnRef idx="0"/>
          <a:fillRef idx="0"/>
          <a:effectRef idx="0"/>
          <a:fontRef idx="minor"/>
        </p:style>
        <p:txBody>
          <a:bodyPr wrap="none" lIns="0" rIns="0" tIns="0" bIns="0" anchor="t">
            <a:noAutofit/>
          </a:bodyPr>
          <a:p>
            <a:pPr defTabSz="914400">
              <a:lnSpc>
                <a:spcPts val="2900"/>
              </a:lnSpc>
              <a:tabLst>
                <a:tab algn="l" pos="0"/>
              </a:tabLst>
            </a:pPr>
            <a:r>
              <a:rPr b="1" lang="en-US" sz="2300" spc="-1" strike="noStrike">
                <a:solidFill>
                  <a:srgbClr val="383838"/>
                </a:solidFill>
                <a:latin typeface="PT Serif"/>
                <a:ea typeface="PT Serif"/>
              </a:rPr>
              <a:t>Protocolo de coordinación</a:t>
            </a:r>
            <a:endParaRPr b="0" lang="es-ES" sz="2300" spc="-1" strike="noStrike">
              <a:solidFill>
                <a:srgbClr val="000000"/>
              </a:solidFill>
              <a:latin typeface="Arial"/>
            </a:endParaRPr>
          </a:p>
        </p:txBody>
      </p:sp>
      <p:sp>
        <p:nvSpPr>
          <p:cNvPr id="182" name="Text 13"/>
          <p:cNvSpPr/>
          <p:nvPr/>
        </p:nvSpPr>
        <p:spPr>
          <a:xfrm>
            <a:off x="3905280" y="7286760"/>
            <a:ext cx="3088440" cy="36252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tabLst>
                <a:tab algn="l" pos="0"/>
              </a:tabLst>
            </a:pPr>
            <a:r>
              <a:rPr b="0" lang="en-US" sz="1750" spc="-1" strike="noStrike">
                <a:solidFill>
                  <a:srgbClr val="383838"/>
                </a:solidFill>
                <a:latin typeface="DM Sans"/>
                <a:ea typeface="DM Sans"/>
              </a:rPr>
              <a:t>Servicios Sociales y empleo</a:t>
            </a:r>
            <a:endParaRPr b="0" lang="es-ES" sz="1750" spc="-1" strike="noStrike">
              <a:solidFill>
                <a:srgbClr val="000000"/>
              </a:solidFill>
              <a:latin typeface="Arial"/>
            </a:endParaRPr>
          </a:p>
        </p:txBody>
      </p:sp>
      <p:pic>
        <p:nvPicPr>
          <p:cNvPr id="183" name="Imagen 18" descr=""/>
          <p:cNvPicPr/>
          <p:nvPr/>
        </p:nvPicPr>
        <p:blipFill>
          <a:blip r:embed="rId6"/>
          <a:srcRect l="49719" t="0" r="0" b="0"/>
          <a:stretch/>
        </p:blipFill>
        <p:spPr>
          <a:xfrm>
            <a:off x="3083040" y="5749560"/>
            <a:ext cx="531360" cy="37872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2" name="Imagen 14" descr=""/>
          <p:cNvPicPr/>
          <p:nvPr/>
        </p:nvPicPr>
        <p:blipFill>
          <a:blip r:embed="rId1"/>
          <a:stretch/>
        </p:blipFill>
        <p:spPr>
          <a:xfrm>
            <a:off x="0" y="0"/>
            <a:ext cx="14630040" cy="8229240"/>
          </a:xfrm>
          <a:prstGeom prst="rect">
            <a:avLst/>
          </a:prstGeom>
          <a:ln w="0">
            <a:noFill/>
          </a:ln>
        </p:spPr>
      </p:pic>
      <p:sp>
        <p:nvSpPr>
          <p:cNvPr id="533" name="CustomShape 1"/>
          <p:cNvSpPr/>
          <p:nvPr/>
        </p:nvSpPr>
        <p:spPr>
          <a:xfrm>
            <a:off x="1217520" y="3240000"/>
            <a:ext cx="5982120" cy="395640"/>
          </a:xfrm>
          <a:prstGeom prst="rect">
            <a:avLst/>
          </a:prstGeom>
          <a:noFill/>
          <a:ln w="0">
            <a:noFill/>
          </a:ln>
        </p:spPr>
        <p:style>
          <a:lnRef idx="0"/>
          <a:fillRef idx="0"/>
          <a:effectRef idx="0"/>
          <a:fontRef idx="minor"/>
        </p:style>
        <p:txBody>
          <a:bodyPr wrap="none" lIns="0" rIns="0" tIns="0" bIns="0" anchor="t">
            <a:noAutofit/>
          </a:bodyPr>
          <a:p>
            <a:pPr defTabSz="914400">
              <a:lnSpc>
                <a:spcPts val="3101"/>
              </a:lnSpc>
              <a:tabLst>
                <a:tab algn="l" pos="0"/>
              </a:tabLst>
            </a:pPr>
            <a:r>
              <a:rPr b="1" lang="en-US" sz="2500" spc="-1" strike="noStrike">
                <a:solidFill>
                  <a:srgbClr val="0070c0"/>
                </a:solidFill>
                <a:latin typeface="Alexandria"/>
                <a:ea typeface="Alexandria"/>
              </a:rPr>
              <a:t>Acompañamiento EXTERNO </a:t>
            </a:r>
            <a:r>
              <a:rPr b="1" lang="en-US" sz="2500" spc="-1" strike="noStrike">
                <a:solidFill>
                  <a:srgbClr val="1b1b27"/>
                </a:solidFill>
                <a:latin typeface="Alexandria"/>
                <a:ea typeface="Alexandria"/>
              </a:rPr>
              <a:t>– apoyo a la contración</a:t>
            </a:r>
            <a:endParaRPr b="0" lang="es-ES" sz="2500" spc="-1" strike="noStrike">
              <a:solidFill>
                <a:srgbClr val="000000"/>
              </a:solidFill>
              <a:latin typeface="Arial"/>
            </a:endParaRPr>
          </a:p>
        </p:txBody>
      </p:sp>
      <p:sp>
        <p:nvSpPr>
          <p:cNvPr id="534" name="CustomShape 2"/>
          <p:cNvSpPr/>
          <p:nvPr/>
        </p:nvSpPr>
        <p:spPr>
          <a:xfrm>
            <a:off x="781560" y="3744000"/>
            <a:ext cx="13041720" cy="2223720"/>
          </a:xfrm>
          <a:prstGeom prst="rect">
            <a:avLst/>
          </a:prstGeom>
          <a:noFill/>
          <a:ln w="0">
            <a:noFill/>
          </a:ln>
        </p:spPr>
        <p:style>
          <a:lnRef idx="0"/>
          <a:fillRef idx="0"/>
          <a:effectRef idx="0"/>
          <a:fontRef idx="minor"/>
        </p:style>
        <p:txBody>
          <a:bodyPr lIns="0" rIns="0" tIns="0" bIns="0" anchor="t">
            <a:noAutofit/>
          </a:bodyPr>
          <a:p>
            <a:pPr marL="343080" indent="-342360" defTabSz="914400">
              <a:lnSpc>
                <a:spcPct val="100000"/>
              </a:lnSpc>
              <a:buClr>
                <a:srgbClr val="404155"/>
              </a:buClr>
              <a:buFont typeface="Trebuchet MS"/>
              <a:buAutoNum type="arabicPeriod"/>
            </a:pPr>
            <a:r>
              <a:rPr b="0" lang="en-US" sz="1400" spc="-1" strike="noStrike">
                <a:solidFill>
                  <a:srgbClr val="404155"/>
                </a:solidFill>
                <a:latin typeface="Alexandria"/>
                <a:ea typeface="Nobile"/>
              </a:rPr>
              <a:t>El seguimiento y el acompañamiento profesional es de vital importancia para la consecución de los objetivos del programa.</a:t>
            </a:r>
            <a:endParaRPr b="0" lang="es-ES" sz="1400" spc="-1" strike="noStrike">
              <a:solidFill>
                <a:srgbClr val="000000"/>
              </a:solidFill>
              <a:latin typeface="Arial"/>
            </a:endParaRPr>
          </a:p>
          <a:p>
            <a:pPr defTabSz="914400">
              <a:lnSpc>
                <a:spcPct val="100000"/>
              </a:lnSpc>
            </a:pPr>
            <a:endParaRPr b="0" lang="es-ES" sz="1400" spc="-1" strike="noStrike">
              <a:solidFill>
                <a:srgbClr val="000000"/>
              </a:solidFill>
              <a:latin typeface="Arial"/>
            </a:endParaRPr>
          </a:p>
          <a:p>
            <a:pPr marL="343080" indent="-342360" defTabSz="914400">
              <a:lnSpc>
                <a:spcPct val="100000"/>
              </a:lnSpc>
              <a:buClr>
                <a:srgbClr val="404155"/>
              </a:buClr>
              <a:buFont typeface="Trebuchet MS"/>
              <a:buAutoNum type="arabicPeriod"/>
            </a:pPr>
            <a:r>
              <a:rPr b="0" lang="en-US" sz="1400" spc="-1" strike="noStrike">
                <a:solidFill>
                  <a:srgbClr val="404155"/>
                </a:solidFill>
                <a:latin typeface="Alexandria"/>
                <a:ea typeface="Nobile"/>
              </a:rPr>
              <a:t>Es obligatorio aportar el Compromiso de Seguimiento a la contratación que se remite con las propuestas de candidatos/as, en el cual figura el téncio/a que va a realizar el seguimiento externo.</a:t>
            </a:r>
            <a:endParaRPr b="0" lang="es-ES" sz="1400" spc="-1" strike="noStrike">
              <a:solidFill>
                <a:srgbClr val="000000"/>
              </a:solidFill>
              <a:latin typeface="Arial"/>
            </a:endParaRPr>
          </a:p>
          <a:p>
            <a:pPr defTabSz="914400">
              <a:lnSpc>
                <a:spcPct val="100000"/>
              </a:lnSpc>
            </a:pPr>
            <a:endParaRPr b="0" lang="es-ES" sz="1400" spc="-1" strike="noStrike">
              <a:solidFill>
                <a:srgbClr val="000000"/>
              </a:solidFill>
              <a:latin typeface="Arial"/>
            </a:endParaRPr>
          </a:p>
          <a:p>
            <a:pPr marL="343080" indent="-342360" defTabSz="914400">
              <a:lnSpc>
                <a:spcPct val="100000"/>
              </a:lnSpc>
              <a:buClr>
                <a:srgbClr val="404155"/>
              </a:buClr>
              <a:buFont typeface="Trebuchet MS"/>
              <a:buAutoNum type="arabicPeriod"/>
            </a:pPr>
            <a:r>
              <a:rPr b="0" lang="en-US" sz="1400" spc="-1" strike="noStrike">
                <a:solidFill>
                  <a:srgbClr val="404155"/>
                </a:solidFill>
                <a:latin typeface="Alexandria"/>
                <a:ea typeface="Nobile"/>
              </a:rPr>
              <a:t>Al menos se garantiza una entrevista inicial, una intermedia y una final enfocada a preparar la salida del programa.</a:t>
            </a:r>
            <a:endParaRPr b="0" lang="es-ES" sz="1400" spc="-1" strike="noStrike">
              <a:solidFill>
                <a:srgbClr val="000000"/>
              </a:solidFill>
              <a:latin typeface="Arial"/>
            </a:endParaRPr>
          </a:p>
        </p:txBody>
      </p:sp>
      <p:sp>
        <p:nvSpPr>
          <p:cNvPr id="535" name="CustomShape 3"/>
          <p:cNvSpPr/>
          <p:nvPr/>
        </p:nvSpPr>
        <p:spPr>
          <a:xfrm>
            <a:off x="1217520" y="6031440"/>
            <a:ext cx="5982120" cy="395640"/>
          </a:xfrm>
          <a:prstGeom prst="rect">
            <a:avLst/>
          </a:prstGeom>
          <a:noFill/>
          <a:ln w="0">
            <a:noFill/>
          </a:ln>
        </p:spPr>
        <p:style>
          <a:lnRef idx="0"/>
          <a:fillRef idx="0"/>
          <a:effectRef idx="0"/>
          <a:fontRef idx="minor"/>
        </p:style>
        <p:txBody>
          <a:bodyPr wrap="none" lIns="0" rIns="0" tIns="0" bIns="0" anchor="t">
            <a:noAutofit/>
          </a:bodyPr>
          <a:p>
            <a:pPr defTabSz="914400">
              <a:lnSpc>
                <a:spcPts val="3101"/>
              </a:lnSpc>
              <a:tabLst>
                <a:tab algn="l" pos="0"/>
              </a:tabLst>
            </a:pPr>
            <a:r>
              <a:rPr b="1" lang="en-US" sz="2500" spc="-1" strike="noStrike">
                <a:solidFill>
                  <a:srgbClr val="0070c0"/>
                </a:solidFill>
                <a:latin typeface="Alexandria"/>
                <a:ea typeface="Alexandria"/>
              </a:rPr>
              <a:t>Acompañamiento INTERNO</a:t>
            </a:r>
            <a:endParaRPr b="0" lang="es-ES" sz="2500" spc="-1" strike="noStrike">
              <a:solidFill>
                <a:srgbClr val="000000"/>
              </a:solidFill>
              <a:latin typeface="Arial"/>
            </a:endParaRPr>
          </a:p>
        </p:txBody>
      </p:sp>
      <p:sp>
        <p:nvSpPr>
          <p:cNvPr id="536" name="CustomShape 4"/>
          <p:cNvSpPr/>
          <p:nvPr/>
        </p:nvSpPr>
        <p:spPr>
          <a:xfrm>
            <a:off x="1682280" y="6609240"/>
            <a:ext cx="9895320" cy="303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s-ES" sz="1400" spc="-1" strike="noStrike">
                <a:solidFill>
                  <a:srgbClr val="000000"/>
                </a:solidFill>
                <a:latin typeface="Alexandria"/>
                <a:ea typeface="DejaVu Sans"/>
              </a:rPr>
              <a:t>Tutorías, reuniones, visitas en la entidad contratante. Periodicidad a discrección del profesional y la empresa</a:t>
            </a:r>
            <a:endParaRPr b="0" lang="es-ES" sz="1400" spc="-1" strike="noStrike">
              <a:solidFill>
                <a:srgbClr val="000000"/>
              </a:solidFill>
              <a:latin typeface="Arial"/>
            </a:endParaRPr>
          </a:p>
        </p:txBody>
      </p:sp>
      <p:sp>
        <p:nvSpPr>
          <p:cNvPr id="537" name="CustomShape 5"/>
          <p:cNvSpPr/>
          <p:nvPr/>
        </p:nvSpPr>
        <p:spPr>
          <a:xfrm>
            <a:off x="2592000" y="5256000"/>
            <a:ext cx="11232000" cy="73332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1" lang="es-ES" sz="1600" spc="-1" strike="noStrike">
                <a:solidFill>
                  <a:srgbClr val="000000"/>
                </a:solidFill>
                <a:latin typeface="Alexandria"/>
              </a:rPr>
              <a:t>Seguimiento continuado durante todo el contrato por personal técnico especializado</a:t>
            </a:r>
            <a:endParaRPr b="0" lang="es-ES" sz="1600" spc="-1" strike="noStrike">
              <a:solidFill>
                <a:srgbClr val="000000"/>
              </a:solidFill>
              <a:latin typeface="Arial"/>
            </a:endParaRPr>
          </a:p>
        </p:txBody>
      </p:sp>
      <p:grpSp>
        <p:nvGrpSpPr>
          <p:cNvPr id="538" name="Group 6"/>
          <p:cNvGrpSpPr/>
          <p:nvPr/>
        </p:nvGrpSpPr>
        <p:grpSpPr>
          <a:xfrm>
            <a:off x="144000" y="7264440"/>
            <a:ext cx="8134920" cy="964080"/>
            <a:chOff x="144000" y="7264440"/>
            <a:chExt cx="8134920" cy="964080"/>
          </a:xfrm>
        </p:grpSpPr>
        <p:sp>
          <p:nvSpPr>
            <p:cNvPr id="539" name="CustomShape 7"/>
            <p:cNvSpPr/>
            <p:nvPr/>
          </p:nvSpPr>
          <p:spPr>
            <a:xfrm flipH="1">
              <a:off x="7305840" y="750168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40" name="CustomShape 8"/>
            <p:cNvSpPr/>
            <p:nvPr/>
          </p:nvSpPr>
          <p:spPr>
            <a:xfrm>
              <a:off x="7714440" y="733752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41" name="CustomShape 9"/>
            <p:cNvSpPr/>
            <p:nvPr/>
          </p:nvSpPr>
          <p:spPr>
            <a:xfrm>
              <a:off x="144000" y="726444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542" name="CustomShape 10"/>
            <p:cNvSpPr/>
            <p:nvPr/>
          </p:nvSpPr>
          <p:spPr>
            <a:xfrm>
              <a:off x="2593440" y="759456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543" name="CustomShape 11"/>
            <p:cNvSpPr/>
            <p:nvPr/>
          </p:nvSpPr>
          <p:spPr>
            <a:xfrm>
              <a:off x="2593440" y="785592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pic>
        <p:nvPicPr>
          <p:cNvPr id="544" name="Picture 2" descr=""/>
          <p:cNvPicPr/>
          <p:nvPr/>
        </p:nvPicPr>
        <p:blipFill>
          <a:blip r:embed="rId5"/>
          <a:stretch/>
        </p:blipFill>
        <p:spPr>
          <a:xfrm>
            <a:off x="0" y="1600200"/>
            <a:ext cx="14630040" cy="892800"/>
          </a:xfrm>
          <a:prstGeom prst="rect">
            <a:avLst/>
          </a:prstGeom>
          <a:ln w="0">
            <a:noFill/>
          </a:ln>
          <a:effectLst>
            <a:softEdge rad="112680"/>
          </a:effectLst>
        </p:spPr>
      </p:pic>
      <p:pic>
        <p:nvPicPr>
          <p:cNvPr id="545" name="Imagen 9" descr=""/>
          <p:cNvPicPr/>
          <p:nvPr/>
        </p:nvPicPr>
        <p:blipFill>
          <a:blip r:embed="rId6">
            <a:extLst>
              <a:ext uri="{BEBA8EAE-BF5A-486C-A8C5-ECC9F3942E4B}">
                <a14:imgProps xmlns:a14="http://schemas.microsoft.com/office/drawing/2010/main">
                  <a14:imgLayer r:embed="rId7">
                    <a14:imgEffect>
                      <a14:artisticPlasticWrap/>
                    </a14:imgEffect>
                  </a14:imgLayer>
                </a14:imgProps>
              </a:ext>
            </a:extLst>
          </a:blip>
          <a:stretch/>
        </p:blipFill>
        <p:spPr>
          <a:xfrm>
            <a:off x="11967480" y="6447240"/>
            <a:ext cx="2302920" cy="1296360"/>
          </a:xfrm>
          <a:prstGeom prst="rect">
            <a:avLst/>
          </a:prstGeom>
          <a:ln w="0">
            <a:noFill/>
          </a:ln>
        </p:spPr>
      </p:pic>
      <p:pic>
        <p:nvPicPr>
          <p:cNvPr id="546" name="Imagen 17" descr=""/>
          <p:cNvPicPr/>
          <p:nvPr/>
        </p:nvPicPr>
        <p:blipFill>
          <a:blip r:embed="rId8"/>
          <a:srcRect l="6056" t="13550" r="6394" b="34897"/>
          <a:stretch/>
        </p:blipFill>
        <p:spPr>
          <a:xfrm>
            <a:off x="7374960" y="440640"/>
            <a:ext cx="5940000" cy="7660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7" name="6 Imagen" descr=""/>
          <p:cNvPicPr/>
          <p:nvPr/>
        </p:nvPicPr>
        <p:blipFill>
          <a:blip r:embed="rId1"/>
          <a:stretch/>
        </p:blipFill>
        <p:spPr>
          <a:xfrm>
            <a:off x="8168760" y="1286640"/>
            <a:ext cx="5425200" cy="5252040"/>
          </a:xfrm>
          <a:prstGeom prst="rect">
            <a:avLst/>
          </a:prstGeom>
          <a:ln w="0">
            <a:noFill/>
          </a:ln>
        </p:spPr>
      </p:pic>
      <p:sp>
        <p:nvSpPr>
          <p:cNvPr id="548" name="Text 0"/>
          <p:cNvSpPr/>
          <p:nvPr/>
        </p:nvSpPr>
        <p:spPr>
          <a:xfrm>
            <a:off x="1853640" y="1723680"/>
            <a:ext cx="4902120" cy="660960"/>
          </a:xfrm>
          <a:prstGeom prst="rect">
            <a:avLst/>
          </a:prstGeom>
          <a:noFill/>
          <a:ln w="0">
            <a:noFill/>
          </a:ln>
        </p:spPr>
        <p:style>
          <a:lnRef idx="0"/>
          <a:fillRef idx="0"/>
          <a:effectRef idx="0"/>
          <a:fontRef idx="minor"/>
        </p:style>
        <p:txBody>
          <a:bodyPr wrap="none" lIns="0" rIns="0" tIns="0" bIns="0" anchor="t">
            <a:noAutofit/>
          </a:bodyPr>
          <a:p>
            <a:pPr algn="ctr" defTabSz="914400">
              <a:lnSpc>
                <a:spcPts val="5199"/>
              </a:lnSpc>
              <a:tabLst>
                <a:tab algn="l" pos="0"/>
              </a:tabLst>
            </a:pPr>
            <a:endParaRPr b="0" lang="es-ES" sz="4150" spc="-1" strike="noStrike">
              <a:solidFill>
                <a:srgbClr val="000000"/>
              </a:solidFill>
              <a:latin typeface="Arial"/>
            </a:endParaRPr>
          </a:p>
          <a:p>
            <a:pPr algn="ctr" defTabSz="914400">
              <a:lnSpc>
                <a:spcPts val="5199"/>
              </a:lnSpc>
              <a:tabLst>
                <a:tab algn="l" pos="0"/>
              </a:tabLst>
            </a:pPr>
            <a:r>
              <a:rPr b="1" lang="en-US" sz="4150" spc="-1" strike="noStrike">
                <a:solidFill>
                  <a:srgbClr val="020202"/>
                </a:solidFill>
                <a:latin typeface="PT Serif"/>
                <a:ea typeface="PT Serif"/>
              </a:rPr>
              <a:t>Proyecto "</a:t>
            </a:r>
            <a:r>
              <a:rPr b="1" i="1" lang="en-US" sz="4150" spc="-1" strike="noStrike">
                <a:solidFill>
                  <a:srgbClr val="020202"/>
                </a:solidFill>
                <a:latin typeface="PT Serif"/>
                <a:ea typeface="PT Serif"/>
              </a:rPr>
              <a:t>Personas"</a:t>
            </a:r>
            <a:endParaRPr b="0" lang="es-ES" sz="4150" spc="-1" strike="noStrike">
              <a:solidFill>
                <a:srgbClr val="000000"/>
              </a:solidFill>
              <a:latin typeface="Arial"/>
            </a:endParaRPr>
          </a:p>
        </p:txBody>
      </p:sp>
      <p:sp>
        <p:nvSpPr>
          <p:cNvPr id="549" name="Text 1"/>
          <p:cNvSpPr/>
          <p:nvPr/>
        </p:nvSpPr>
        <p:spPr>
          <a:xfrm>
            <a:off x="859320" y="2692800"/>
            <a:ext cx="6772320" cy="2183760"/>
          </a:xfrm>
          <a:prstGeom prst="rect">
            <a:avLst/>
          </a:prstGeom>
          <a:noFill/>
          <a:ln w="0">
            <a:noFill/>
          </a:ln>
        </p:spPr>
        <p:style>
          <a:lnRef idx="0"/>
          <a:fillRef idx="0"/>
          <a:effectRef idx="0"/>
          <a:fontRef idx="minor"/>
        </p:style>
        <p:txBody>
          <a:bodyPr lIns="0" rIns="0" tIns="0" bIns="0" anchor="t">
            <a:noAutofit/>
          </a:bodyPr>
          <a:p>
            <a:pPr algn="ctr" defTabSz="914400">
              <a:lnSpc>
                <a:spcPct val="150000"/>
              </a:lnSpc>
              <a:tabLst>
                <a:tab algn="l" pos="0"/>
              </a:tabLst>
            </a:pPr>
            <a:endParaRPr b="0" lang="es-ES" sz="3300" spc="-1" strike="noStrike">
              <a:solidFill>
                <a:srgbClr val="000000"/>
              </a:solidFill>
              <a:latin typeface="Arial"/>
            </a:endParaRPr>
          </a:p>
          <a:p>
            <a:pPr algn="ctr" defTabSz="914400">
              <a:lnSpc>
                <a:spcPct val="150000"/>
              </a:lnSpc>
              <a:tabLst>
                <a:tab algn="l" pos="0"/>
              </a:tabLst>
            </a:pPr>
            <a:r>
              <a:rPr b="0" lang="en-US" sz="3300" spc="-1" strike="noStrike">
                <a:solidFill>
                  <a:srgbClr val="020202"/>
                </a:solidFill>
                <a:latin typeface="PT Serif"/>
                <a:ea typeface="PT Serif"/>
              </a:rPr>
              <a:t>Metodología participativa para lograr la empleabilidad de personas en situación de vulnerabilidad social</a:t>
            </a:r>
            <a:endParaRPr b="0" lang="es-ES" sz="3300" spc="-1" strike="noStrike">
              <a:solidFill>
                <a:srgbClr val="000000"/>
              </a:solidFill>
              <a:latin typeface="Arial"/>
            </a:endParaRPr>
          </a:p>
        </p:txBody>
      </p:sp>
      <p:sp>
        <p:nvSpPr>
          <p:cNvPr id="550" name="Text 2"/>
          <p:cNvSpPr/>
          <p:nvPr/>
        </p:nvSpPr>
        <p:spPr>
          <a:xfrm>
            <a:off x="1039320" y="7122600"/>
            <a:ext cx="12482280" cy="831600"/>
          </a:xfrm>
          <a:prstGeom prst="rect">
            <a:avLst/>
          </a:prstGeom>
          <a:noFill/>
          <a:ln w="0">
            <a:noFill/>
          </a:ln>
        </p:spPr>
        <p:style>
          <a:lnRef idx="0"/>
          <a:fillRef idx="0"/>
          <a:effectRef idx="0"/>
          <a:fontRef idx="minor"/>
        </p:style>
        <p:txBody>
          <a:bodyPr wrap="none" lIns="0" rIns="0" tIns="0" bIns="0" anchor="t">
            <a:noAutofit/>
          </a:bodyPr>
          <a:p>
            <a:pPr algn="ctr" defTabSz="914400">
              <a:lnSpc>
                <a:spcPts val="3101"/>
              </a:lnSpc>
              <a:tabLst>
                <a:tab algn="l" pos="0"/>
              </a:tabLst>
            </a:pPr>
            <a:endParaRPr b="0" lang="en-US" sz="6000" spc="-1" strike="noStrike">
              <a:solidFill>
                <a:srgbClr val="006f96"/>
              </a:solidFill>
              <a:latin typeface="Trebuchet MS"/>
            </a:endParaRPr>
          </a:p>
        </p:txBody>
      </p:sp>
      <p:sp>
        <p:nvSpPr>
          <p:cNvPr id="551" name="Text 3"/>
          <p:cNvSpPr/>
          <p:nvPr/>
        </p:nvSpPr>
        <p:spPr>
          <a:xfrm>
            <a:off x="705240" y="7354800"/>
            <a:ext cx="13219560" cy="322200"/>
          </a:xfrm>
          <a:prstGeom prst="rect">
            <a:avLst/>
          </a:prstGeom>
          <a:noFill/>
          <a:ln w="0">
            <a:noFill/>
          </a:ln>
        </p:spPr>
        <p:style>
          <a:lnRef idx="0"/>
          <a:fillRef idx="0"/>
          <a:effectRef idx="0"/>
          <a:fontRef idx="minor"/>
        </p:style>
        <p:txBody>
          <a:bodyPr wrap="none" lIns="0" rIns="0" tIns="0" bIns="0" anchor="t">
            <a:noAutofit/>
          </a:bodyPr>
          <a:p>
            <a:pPr defTabSz="914400">
              <a:lnSpc>
                <a:spcPts val="2500"/>
              </a:lnSpc>
              <a:tabLst>
                <a:tab algn="l" pos="0"/>
              </a:tabLst>
            </a:pPr>
            <a:endParaRPr b="0" lang="en-US" sz="1550" spc="-1" strike="noStrike">
              <a:solidFill>
                <a:schemeClr val="dk1"/>
              </a:solidFill>
              <a:latin typeface="Trebuchet MS"/>
            </a:endParaRPr>
          </a:p>
        </p:txBody>
      </p:sp>
      <p:pic>
        <p:nvPicPr>
          <p:cNvPr id="552" name="Imagen 7" descr=""/>
          <p:cNvPicPr/>
          <p:nvPr/>
        </p:nvPicPr>
        <p:blipFill>
          <a:blip r:embed="rId2"/>
          <a:stretch/>
        </p:blipFill>
        <p:spPr>
          <a:xfrm>
            <a:off x="1057320" y="219600"/>
            <a:ext cx="12681360" cy="7934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26 Imagen"/>
          <p:cNvSpPr/>
          <p:nvPr/>
        </p:nvSpPr>
        <p:spPr>
          <a:xfrm>
            <a:off x="8775000" y="1542960"/>
            <a:ext cx="5198760" cy="5033160"/>
          </a:xfrm>
          <a:prstGeom prst="roundRect">
            <a:avLst>
              <a:gd name="adj" fmla="val 16667"/>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pic>
        <p:nvPicPr>
          <p:cNvPr id="554" name="Image 1" descr="preencoded.png"/>
          <p:cNvPicPr/>
          <p:nvPr/>
        </p:nvPicPr>
        <p:blipFill>
          <a:blip r:embed="rId2"/>
          <a:stretch/>
        </p:blipFill>
        <p:spPr>
          <a:xfrm>
            <a:off x="833400" y="2201040"/>
            <a:ext cx="1094040" cy="1036800"/>
          </a:xfrm>
          <a:prstGeom prst="rect">
            <a:avLst/>
          </a:prstGeom>
          <a:ln>
            <a:noFill/>
          </a:ln>
          <a:effectLst>
            <a:outerShdw blurRad="63360" dir="5400000" dist="50760" rotWithShape="0" sx="98000" sy="98000">
              <a:srgbClr val="000000">
                <a:alpha val="20000"/>
              </a:srgbClr>
            </a:outerShdw>
          </a:effectLst>
        </p:spPr>
      </p:pic>
      <p:sp>
        <p:nvSpPr>
          <p:cNvPr id="555" name="19 Rectángulo redondeado"/>
          <p:cNvSpPr/>
          <p:nvPr/>
        </p:nvSpPr>
        <p:spPr>
          <a:xfrm>
            <a:off x="1413360" y="1093680"/>
            <a:ext cx="7098840" cy="823680"/>
          </a:xfrm>
          <a:prstGeom prst="roundRect">
            <a:avLst>
              <a:gd name="adj" fmla="val 16667"/>
            </a:avLst>
          </a:prstGeom>
          <a:solidFill>
            <a:schemeClr val="accent6">
              <a:lumMod val="20000"/>
              <a:lumOff val="80000"/>
            </a:schemeClr>
          </a:solidFill>
          <a:ln>
            <a:solidFill>
              <a:srgbClr val="144b5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sp>
        <p:nvSpPr>
          <p:cNvPr id="556" name="Text 1"/>
          <p:cNvSpPr/>
          <p:nvPr/>
        </p:nvSpPr>
        <p:spPr>
          <a:xfrm>
            <a:off x="2154600" y="2220480"/>
            <a:ext cx="6195240" cy="804960"/>
          </a:xfrm>
          <a:prstGeom prst="rect">
            <a:avLst/>
          </a:prstGeom>
          <a:noFill/>
          <a:ln w="0">
            <a:noFill/>
          </a:ln>
        </p:spPr>
        <p:style>
          <a:lnRef idx="0"/>
          <a:fillRef idx="0"/>
          <a:effectRef idx="0"/>
          <a:fontRef idx="minor"/>
        </p:style>
        <p:txBody>
          <a:bodyPr wrap="none" lIns="0" rIns="0" tIns="0" bIns="0" anchor="t">
            <a:noAutofit/>
          </a:bodyPr>
          <a:p>
            <a:pPr defTabSz="914400">
              <a:lnSpc>
                <a:spcPts val="2900"/>
              </a:lnSpc>
              <a:tabLst>
                <a:tab algn="l" pos="0"/>
              </a:tabLst>
            </a:pPr>
            <a:r>
              <a:rPr b="1" lang="en-US" sz="2300" spc="-1" strike="noStrike">
                <a:solidFill>
                  <a:srgbClr val="0070c0"/>
                </a:solidFill>
                <a:latin typeface="Calibri"/>
                <a:ea typeface="PT Serif"/>
              </a:rPr>
              <a:t>Centrada en la persona</a:t>
            </a:r>
            <a:r>
              <a:rPr b="0" lang="en-US" sz="2300" spc="-1" strike="noStrike">
                <a:solidFill>
                  <a:schemeClr val="accent6">
                    <a:lumMod val="75000"/>
                  </a:schemeClr>
                </a:solidFill>
                <a:latin typeface="Calibri"/>
                <a:ea typeface="PT Serif"/>
              </a:rPr>
              <a:t>, </a:t>
            </a:r>
            <a:endParaRPr b="0" lang="es-ES" sz="2300" spc="-1" strike="noStrike">
              <a:solidFill>
                <a:srgbClr val="000000"/>
              </a:solidFill>
              <a:latin typeface="Arial"/>
            </a:endParaRPr>
          </a:p>
          <a:p>
            <a:pPr defTabSz="914400">
              <a:lnSpc>
                <a:spcPts val="2900"/>
              </a:lnSpc>
              <a:tabLst>
                <a:tab algn="l" pos="0"/>
              </a:tabLst>
            </a:pPr>
            <a:r>
              <a:rPr b="0" lang="en-US" sz="2300" spc="-1" strike="noStrike">
                <a:solidFill>
                  <a:schemeClr val="dk1"/>
                </a:solidFill>
                <a:latin typeface="Calibri"/>
                <a:ea typeface="PT Serif"/>
              </a:rPr>
              <a:t>Construyendo  “</a:t>
            </a:r>
            <a:r>
              <a:rPr b="1" lang="en-US" sz="2400" spc="-1" strike="noStrike">
                <a:solidFill>
                  <a:srgbClr val="0070c0"/>
                </a:solidFill>
                <a:latin typeface="Calibri"/>
                <a:ea typeface="PT Serif"/>
              </a:rPr>
              <a:t>oportunidades”</a:t>
            </a:r>
            <a:r>
              <a:rPr b="1" lang="en-US" sz="2300" spc="-1" strike="noStrike">
                <a:solidFill>
                  <a:srgbClr val="006f96"/>
                </a:solidFill>
                <a:latin typeface="Calibri"/>
                <a:ea typeface="PT Serif"/>
              </a:rPr>
              <a:t> </a:t>
            </a:r>
            <a:r>
              <a:rPr b="0" lang="en-US" sz="1800" spc="-1" strike="noStrike">
                <a:solidFill>
                  <a:schemeClr val="dk1"/>
                </a:solidFill>
                <a:latin typeface="Calibri"/>
                <a:ea typeface="PT Serif"/>
              </a:rPr>
              <a:t>a su alrededor</a:t>
            </a:r>
            <a:r>
              <a:rPr b="0" lang="en-US" sz="2300" spc="-1" strike="noStrike">
                <a:solidFill>
                  <a:schemeClr val="dk1"/>
                </a:solidFill>
                <a:latin typeface="Calibri"/>
                <a:ea typeface="PT Serif"/>
              </a:rPr>
              <a:t>.</a:t>
            </a:r>
            <a:endParaRPr b="0" lang="es-ES" sz="2300" spc="-1" strike="noStrike">
              <a:solidFill>
                <a:srgbClr val="000000"/>
              </a:solidFill>
              <a:latin typeface="Arial"/>
            </a:endParaRPr>
          </a:p>
        </p:txBody>
      </p:sp>
      <p:sp>
        <p:nvSpPr>
          <p:cNvPr id="557" name="Text 2"/>
          <p:cNvSpPr/>
          <p:nvPr/>
        </p:nvSpPr>
        <p:spPr>
          <a:xfrm>
            <a:off x="2154600" y="2823120"/>
            <a:ext cx="6195240" cy="36252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tabLst>
                <a:tab algn="l" pos="0"/>
              </a:tabLst>
            </a:pPr>
            <a:endParaRPr b="0" lang="en-US" sz="1750" spc="-1" strike="noStrike">
              <a:solidFill>
                <a:schemeClr val="dk1"/>
              </a:solidFill>
              <a:latin typeface="Trebuchet MS"/>
            </a:endParaRPr>
          </a:p>
        </p:txBody>
      </p:sp>
      <p:pic>
        <p:nvPicPr>
          <p:cNvPr id="558" name="Image 2" descr="preencoded.png"/>
          <p:cNvPicPr/>
          <p:nvPr/>
        </p:nvPicPr>
        <p:blipFill>
          <a:blip r:embed="rId3"/>
          <a:stretch/>
        </p:blipFill>
        <p:spPr>
          <a:xfrm>
            <a:off x="835560" y="3238200"/>
            <a:ext cx="1094040" cy="1122120"/>
          </a:xfrm>
          <a:prstGeom prst="rect">
            <a:avLst/>
          </a:prstGeom>
          <a:ln w="0">
            <a:noFill/>
          </a:ln>
        </p:spPr>
      </p:pic>
      <p:sp>
        <p:nvSpPr>
          <p:cNvPr id="559" name="Text 3"/>
          <p:cNvSpPr/>
          <p:nvPr/>
        </p:nvSpPr>
        <p:spPr>
          <a:xfrm>
            <a:off x="2158560" y="3348360"/>
            <a:ext cx="3901320" cy="371880"/>
          </a:xfrm>
          <a:prstGeom prst="rect">
            <a:avLst/>
          </a:prstGeom>
          <a:noFill/>
          <a:ln w="0">
            <a:noFill/>
          </a:ln>
        </p:spPr>
        <p:style>
          <a:lnRef idx="0"/>
          <a:fillRef idx="0"/>
          <a:effectRef idx="0"/>
          <a:fontRef idx="minor"/>
        </p:style>
        <p:txBody>
          <a:bodyPr wrap="none" lIns="0" rIns="0" tIns="0" bIns="0" anchor="t">
            <a:noAutofit/>
          </a:bodyPr>
          <a:p>
            <a:pPr defTabSz="914400">
              <a:lnSpc>
                <a:spcPts val="2900"/>
              </a:lnSpc>
              <a:tabLst>
                <a:tab algn="l" pos="0"/>
              </a:tabLst>
            </a:pPr>
            <a:r>
              <a:rPr b="1" lang="en-US" sz="2300" spc="-1" strike="noStrike">
                <a:solidFill>
                  <a:srgbClr val="0070c0"/>
                </a:solidFill>
                <a:latin typeface="Calibri"/>
                <a:ea typeface="PT Serif"/>
              </a:rPr>
              <a:t>Compromiso</a:t>
            </a:r>
            <a:r>
              <a:rPr b="0" lang="en-US" sz="2300" spc="-1" strike="noStrike">
                <a:solidFill>
                  <a:schemeClr val="dk1"/>
                </a:solidFill>
                <a:latin typeface="Calibri"/>
                <a:ea typeface="PT Serif"/>
              </a:rPr>
              <a:t> de Colaboración</a:t>
            </a:r>
            <a:endParaRPr b="0" lang="es-ES" sz="2300" spc="-1" strike="noStrike">
              <a:solidFill>
                <a:srgbClr val="000000"/>
              </a:solidFill>
              <a:latin typeface="Arial"/>
            </a:endParaRPr>
          </a:p>
        </p:txBody>
      </p:sp>
      <p:sp>
        <p:nvSpPr>
          <p:cNvPr id="560" name="Text 4"/>
          <p:cNvSpPr/>
          <p:nvPr/>
        </p:nvSpPr>
        <p:spPr>
          <a:xfrm>
            <a:off x="2154600" y="3641040"/>
            <a:ext cx="6989040" cy="725400"/>
          </a:xfrm>
          <a:prstGeom prst="rect">
            <a:avLst/>
          </a:prstGeom>
          <a:noFill/>
          <a:ln w="0">
            <a:noFill/>
          </a:ln>
        </p:spPr>
        <p:style>
          <a:lnRef idx="0"/>
          <a:fillRef idx="0"/>
          <a:effectRef idx="0"/>
          <a:fontRef idx="minor"/>
        </p:style>
        <p:txBody>
          <a:bodyPr lIns="0" rIns="0" tIns="0" bIns="0" anchor="t">
            <a:noAutofit/>
          </a:bodyPr>
          <a:p>
            <a:pPr defTabSz="914400">
              <a:lnSpc>
                <a:spcPts val="2849"/>
              </a:lnSpc>
              <a:tabLst>
                <a:tab algn="l" pos="0"/>
              </a:tabLst>
            </a:pPr>
            <a:r>
              <a:rPr b="0" lang="en-US" sz="1750" spc="-1" strike="noStrike">
                <a:solidFill>
                  <a:srgbClr val="383838"/>
                </a:solidFill>
                <a:latin typeface="Calibri"/>
                <a:ea typeface="DM Sans"/>
              </a:rPr>
              <a:t>Entre organismos públicos, entidades del Tercer Sector y empresas</a:t>
            </a:r>
            <a:endParaRPr b="0" lang="es-ES" sz="1750" spc="-1" strike="noStrike">
              <a:solidFill>
                <a:srgbClr val="000000"/>
              </a:solidFill>
              <a:latin typeface="Arial"/>
            </a:endParaRPr>
          </a:p>
        </p:txBody>
      </p:sp>
      <p:pic>
        <p:nvPicPr>
          <p:cNvPr id="561" name="Image 3" descr="preencoded.png"/>
          <p:cNvPicPr/>
          <p:nvPr/>
        </p:nvPicPr>
        <p:blipFill>
          <a:blip r:embed="rId4"/>
          <a:stretch/>
        </p:blipFill>
        <p:spPr>
          <a:xfrm>
            <a:off x="833400" y="4360680"/>
            <a:ext cx="1094040" cy="1036800"/>
          </a:xfrm>
          <a:prstGeom prst="rect">
            <a:avLst/>
          </a:prstGeom>
          <a:ln w="0">
            <a:noFill/>
          </a:ln>
        </p:spPr>
      </p:pic>
      <p:sp>
        <p:nvSpPr>
          <p:cNvPr id="562" name="Text 5"/>
          <p:cNvSpPr/>
          <p:nvPr/>
        </p:nvSpPr>
        <p:spPr>
          <a:xfrm>
            <a:off x="2154600" y="4449960"/>
            <a:ext cx="3737520" cy="371880"/>
          </a:xfrm>
          <a:prstGeom prst="rect">
            <a:avLst/>
          </a:prstGeom>
          <a:noFill/>
          <a:ln w="0">
            <a:noFill/>
          </a:ln>
        </p:spPr>
        <p:style>
          <a:lnRef idx="0"/>
          <a:fillRef idx="0"/>
          <a:effectRef idx="0"/>
          <a:fontRef idx="minor"/>
        </p:style>
        <p:txBody>
          <a:bodyPr wrap="none" lIns="0" rIns="0" tIns="0" bIns="0" anchor="t">
            <a:noAutofit/>
          </a:bodyPr>
          <a:p>
            <a:pPr defTabSz="914400">
              <a:lnSpc>
                <a:spcPts val="2900"/>
              </a:lnSpc>
              <a:tabLst>
                <a:tab algn="l" pos="0"/>
              </a:tabLst>
            </a:pPr>
            <a:r>
              <a:rPr b="1" lang="en-US" sz="2300" spc="-1" strike="noStrike">
                <a:solidFill>
                  <a:srgbClr val="0070c0"/>
                </a:solidFill>
                <a:latin typeface="Calibri"/>
                <a:ea typeface="PT Serif"/>
              </a:rPr>
              <a:t>Responsabilidad</a:t>
            </a:r>
            <a:r>
              <a:rPr b="0" lang="en-US" sz="2300" spc="-1" strike="noStrike">
                <a:solidFill>
                  <a:srgbClr val="0070c0"/>
                </a:solidFill>
                <a:latin typeface="Calibri"/>
                <a:ea typeface="PT Serif"/>
              </a:rPr>
              <a:t> </a:t>
            </a:r>
            <a:r>
              <a:rPr b="1" lang="en-US" sz="2300" spc="-1" strike="noStrike">
                <a:solidFill>
                  <a:srgbClr val="0070c0"/>
                </a:solidFill>
                <a:latin typeface="Calibri"/>
                <a:ea typeface="PT Serif"/>
              </a:rPr>
              <a:t>compartida</a:t>
            </a:r>
            <a:endParaRPr b="0" lang="es-ES" sz="2300" spc="-1" strike="noStrike">
              <a:solidFill>
                <a:srgbClr val="000000"/>
              </a:solidFill>
              <a:latin typeface="Arial"/>
            </a:endParaRPr>
          </a:p>
        </p:txBody>
      </p:sp>
      <p:sp>
        <p:nvSpPr>
          <p:cNvPr id="563" name="Text 6"/>
          <p:cNvSpPr/>
          <p:nvPr/>
        </p:nvSpPr>
        <p:spPr>
          <a:xfrm>
            <a:off x="2158560" y="4713120"/>
            <a:ext cx="4321800" cy="36252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tabLst>
                <a:tab algn="l" pos="0"/>
              </a:tabLst>
            </a:pPr>
            <a:r>
              <a:rPr b="0" lang="en-US" sz="1800" spc="-1" strike="noStrike">
                <a:solidFill>
                  <a:srgbClr val="383838"/>
                </a:solidFill>
                <a:latin typeface="Calibri"/>
                <a:ea typeface="DM Sans"/>
              </a:rPr>
              <a:t>En los procesos de incorporación sociolaboral</a:t>
            </a:r>
            <a:endParaRPr b="0" lang="es-ES" sz="1800" spc="-1" strike="noStrike">
              <a:solidFill>
                <a:srgbClr val="000000"/>
              </a:solidFill>
              <a:latin typeface="Arial"/>
            </a:endParaRPr>
          </a:p>
        </p:txBody>
      </p:sp>
      <p:pic>
        <p:nvPicPr>
          <p:cNvPr id="564" name="Image 4" descr="preencoded.png"/>
          <p:cNvPicPr/>
          <p:nvPr/>
        </p:nvPicPr>
        <p:blipFill>
          <a:blip r:embed="rId5"/>
          <a:stretch/>
        </p:blipFill>
        <p:spPr>
          <a:xfrm>
            <a:off x="833400" y="5397480"/>
            <a:ext cx="1094040" cy="1036800"/>
          </a:xfrm>
          <a:prstGeom prst="rect">
            <a:avLst/>
          </a:prstGeom>
          <a:ln w="0">
            <a:noFill/>
          </a:ln>
        </p:spPr>
      </p:pic>
      <p:sp>
        <p:nvSpPr>
          <p:cNvPr id="565" name="Text 7"/>
          <p:cNvSpPr/>
          <p:nvPr/>
        </p:nvSpPr>
        <p:spPr>
          <a:xfrm>
            <a:off x="2154600" y="5501880"/>
            <a:ext cx="2976840" cy="371880"/>
          </a:xfrm>
          <a:prstGeom prst="rect">
            <a:avLst/>
          </a:prstGeom>
          <a:noFill/>
          <a:ln w="0">
            <a:noFill/>
          </a:ln>
        </p:spPr>
        <p:style>
          <a:lnRef idx="0"/>
          <a:fillRef idx="0"/>
          <a:effectRef idx="0"/>
          <a:fontRef idx="minor"/>
        </p:style>
        <p:txBody>
          <a:bodyPr wrap="none" lIns="0" rIns="0" tIns="0" bIns="0" anchor="t">
            <a:noAutofit/>
          </a:bodyPr>
          <a:p>
            <a:pPr defTabSz="914400">
              <a:lnSpc>
                <a:spcPts val="2900"/>
              </a:lnSpc>
              <a:tabLst>
                <a:tab algn="l" pos="0"/>
              </a:tabLst>
            </a:pPr>
            <a:r>
              <a:rPr b="1" lang="en-US" sz="2300" spc="-1" strike="noStrike">
                <a:solidFill>
                  <a:schemeClr val="accent5">
                    <a:lumMod val="60000"/>
                    <a:lumOff val="40000"/>
                  </a:schemeClr>
                </a:solidFill>
                <a:latin typeface="Calibri"/>
                <a:ea typeface="PT Serif"/>
              </a:rPr>
              <a:t>Impacto</a:t>
            </a:r>
            <a:endParaRPr b="0" lang="es-ES" sz="2300" spc="-1" strike="noStrike">
              <a:solidFill>
                <a:srgbClr val="000000"/>
              </a:solidFill>
              <a:latin typeface="Arial"/>
            </a:endParaRPr>
          </a:p>
        </p:txBody>
      </p:sp>
      <p:sp>
        <p:nvSpPr>
          <p:cNvPr id="566" name="Text 0"/>
          <p:cNvSpPr/>
          <p:nvPr/>
        </p:nvSpPr>
        <p:spPr>
          <a:xfrm>
            <a:off x="1820520" y="1133640"/>
            <a:ext cx="6434280" cy="792360"/>
          </a:xfrm>
          <a:prstGeom prst="rect">
            <a:avLst/>
          </a:prstGeom>
          <a:noFill/>
          <a:ln w="0">
            <a:noFill/>
          </a:ln>
        </p:spPr>
        <p:style>
          <a:lnRef idx="0"/>
          <a:fillRef idx="0"/>
          <a:effectRef idx="0"/>
          <a:fontRef idx="minor"/>
        </p:style>
        <p:txBody>
          <a:bodyPr wrap="none" lIns="0" rIns="0" tIns="0" bIns="0" anchor="t">
            <a:noAutofit/>
          </a:bodyPr>
          <a:p>
            <a:pPr algn="ctr" defTabSz="914400">
              <a:lnSpc>
                <a:spcPts val="5851"/>
              </a:lnSpc>
              <a:tabLst>
                <a:tab algn="l" pos="0"/>
              </a:tabLst>
            </a:pPr>
            <a:r>
              <a:rPr b="0" lang="en-US" sz="4400" spc="-1" strike="noStrike">
                <a:solidFill>
                  <a:srgbClr val="020202"/>
                </a:solidFill>
                <a:latin typeface="Calibri"/>
                <a:ea typeface="PT Serif"/>
              </a:rPr>
              <a:t>Metodología Colaborativa</a:t>
            </a:r>
            <a:endParaRPr b="0" lang="es-ES" sz="4400" spc="-1" strike="noStrike">
              <a:solidFill>
                <a:srgbClr val="000000"/>
              </a:solidFill>
              <a:latin typeface="Arial"/>
            </a:endParaRPr>
          </a:p>
        </p:txBody>
      </p:sp>
      <p:sp>
        <p:nvSpPr>
          <p:cNvPr id="567" name="Text 8"/>
          <p:cNvSpPr/>
          <p:nvPr/>
        </p:nvSpPr>
        <p:spPr>
          <a:xfrm>
            <a:off x="2154600" y="5797800"/>
            <a:ext cx="6195240" cy="36252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tabLst>
                <a:tab algn="l" pos="0"/>
              </a:tabLst>
            </a:pPr>
            <a:r>
              <a:rPr b="0" lang="en-US" sz="1750" spc="-1" strike="noStrike">
                <a:solidFill>
                  <a:srgbClr val="383838"/>
                </a:solidFill>
                <a:latin typeface="Calibri"/>
                <a:ea typeface="DM Sans"/>
              </a:rPr>
              <a:t>Mejora de resultados y eficiencia de los itinerarios de inclusion activa</a:t>
            </a:r>
            <a:endParaRPr b="0" lang="es-ES" sz="1750" spc="-1" strike="noStrike">
              <a:solidFill>
                <a:srgbClr val="000000"/>
              </a:solidFill>
              <a:latin typeface="Arial"/>
            </a:endParaRPr>
          </a:p>
        </p:txBody>
      </p:sp>
      <p:pic>
        <p:nvPicPr>
          <p:cNvPr id="568" name="Imagen 15" descr=""/>
          <p:cNvPicPr/>
          <p:nvPr/>
        </p:nvPicPr>
        <p:blipFill>
          <a:blip r:embed="rId6"/>
          <a:stretch/>
        </p:blipFill>
        <p:spPr>
          <a:xfrm>
            <a:off x="1057320" y="219600"/>
            <a:ext cx="12681360" cy="793440"/>
          </a:xfrm>
          <a:prstGeom prst="rect">
            <a:avLst/>
          </a:prstGeom>
          <a:ln w="0">
            <a:noFill/>
          </a:ln>
        </p:spPr>
      </p:pic>
      <p:pic>
        <p:nvPicPr>
          <p:cNvPr id="569" name="Image 4" descr="preencoded.png"/>
          <p:cNvPicPr/>
          <p:nvPr/>
        </p:nvPicPr>
        <p:blipFill>
          <a:blip r:embed="rId7"/>
          <a:srcRect l="0" t="0" r="0" b="77766"/>
          <a:stretch/>
        </p:blipFill>
        <p:spPr>
          <a:xfrm>
            <a:off x="811800" y="6424560"/>
            <a:ext cx="1141920" cy="304200"/>
          </a:xfrm>
          <a:prstGeom prst="rect">
            <a:avLst/>
          </a:prstGeom>
          <a:ln w="0">
            <a:noFill/>
          </a:ln>
        </p:spPr>
      </p:pic>
      <p:sp>
        <p:nvSpPr>
          <p:cNvPr id="570" name="16 Rectángulo"/>
          <p:cNvSpPr/>
          <p:nvPr/>
        </p:nvSpPr>
        <p:spPr>
          <a:xfrm>
            <a:off x="809640" y="2201040"/>
            <a:ext cx="1117800" cy="4527720"/>
          </a:xfrm>
          <a:prstGeom prst="rect">
            <a:avLst/>
          </a:prstGeom>
          <a:noFill/>
          <a:ln w="19050">
            <a:solidFill>
              <a:srgbClr val="ffffff"/>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pic>
        <p:nvPicPr>
          <p:cNvPr id="571" name="23 Imagen" descr=""/>
          <p:cNvPicPr/>
          <p:nvPr/>
        </p:nvPicPr>
        <p:blipFill>
          <a:blip r:embed="rId8"/>
          <a:srcRect l="0" t="0" r="27411" b="8641"/>
          <a:stretch/>
        </p:blipFill>
        <p:spPr>
          <a:xfrm>
            <a:off x="734400" y="6798960"/>
            <a:ext cx="3584880" cy="975240"/>
          </a:xfrm>
          <a:prstGeom prst="rect">
            <a:avLst/>
          </a:prstGeom>
          <a:ln w="0">
            <a:noFill/>
          </a:ln>
        </p:spPr>
      </p:pic>
      <p:sp>
        <p:nvSpPr>
          <p:cNvPr id="572" name="24 CuadroTexto"/>
          <p:cNvSpPr/>
          <p:nvPr/>
        </p:nvSpPr>
        <p:spPr>
          <a:xfrm>
            <a:off x="4204440" y="6962400"/>
            <a:ext cx="9140400" cy="724680"/>
          </a:xfrm>
          <a:prstGeom prst="rect">
            <a:avLst/>
          </a:prstGeom>
          <a:noFill/>
          <a:ln w="0">
            <a:noFill/>
          </a:ln>
        </p:spPr>
        <p:style>
          <a:lnRef idx="0"/>
          <a:fillRef idx="0"/>
          <a:effectRef idx="0"/>
          <a:fontRef idx="minor"/>
        </p:style>
        <p:txBody>
          <a:bodyPr lIns="130680" rIns="130680" tIns="65160" bIns="65160" anchor="t">
            <a:spAutoFit/>
          </a:bodyPr>
          <a:p>
            <a:pPr marL="156600" algn="just" defTabSz="914400">
              <a:lnSpc>
                <a:spcPct val="100000"/>
              </a:lnSpc>
            </a:pPr>
            <a:r>
              <a:rPr b="1" lang="es-ES" sz="1500" spc="-1" strike="noStrike">
                <a:solidFill>
                  <a:schemeClr val="accent6">
                    <a:lumMod val="50000"/>
                  </a:schemeClr>
                </a:solidFill>
                <a:latin typeface="Calibri"/>
              </a:rPr>
              <a:t>Metodología participativa para lograr la </a:t>
            </a:r>
            <a:r>
              <a:rPr b="1" lang="es-ES" sz="1500" spc="-1" strike="noStrike">
                <a:solidFill>
                  <a:srgbClr val="f7710d"/>
                </a:solidFill>
                <a:latin typeface="Calibri"/>
              </a:rPr>
              <a:t>activación de la empleabilidad de personas y jóvenes vulnerables</a:t>
            </a:r>
            <a:endParaRPr b="0" lang="es-ES" sz="1500" spc="-1" strike="noStrike">
              <a:solidFill>
                <a:srgbClr val="000000"/>
              </a:solidFill>
              <a:latin typeface="Arial"/>
            </a:endParaRPr>
          </a:p>
          <a:p>
            <a:pPr marL="156600" algn="just" defTabSz="914400">
              <a:lnSpc>
                <a:spcPct val="100000"/>
              </a:lnSpc>
            </a:pPr>
            <a:endParaRPr b="0" lang="es-ES" sz="1100" spc="-1" strike="noStrike">
              <a:solidFill>
                <a:srgbClr val="000000"/>
              </a:solidFill>
              <a:latin typeface="Arial"/>
            </a:endParaRPr>
          </a:p>
          <a:p>
            <a:pPr marL="156600" defTabSz="914400">
              <a:lnSpc>
                <a:spcPct val="100000"/>
              </a:lnSpc>
            </a:pPr>
            <a:r>
              <a:rPr b="1" i="1" lang="es-ES" sz="1300" spc="-1" strike="noStrike">
                <a:solidFill>
                  <a:schemeClr val="accent5">
                    <a:lumMod val="50000"/>
                  </a:schemeClr>
                </a:solidFill>
                <a:latin typeface="Calibri"/>
              </a:rPr>
              <a:t>Programa FSE+ 2021-2027 de la Región de Murcia       </a:t>
            </a:r>
            <a:endParaRPr b="0" lang="es-ES" sz="1300" spc="-1" strike="noStrike">
              <a:solidFill>
                <a:srgbClr val="000000"/>
              </a:solidFill>
              <a:latin typeface="Arial"/>
            </a:endParaRPr>
          </a:p>
        </p:txBody>
      </p:sp>
      <p:sp>
        <p:nvSpPr>
          <p:cNvPr id="573" name="25 CuadroTexto"/>
          <p:cNvSpPr/>
          <p:nvPr/>
        </p:nvSpPr>
        <p:spPr>
          <a:xfrm>
            <a:off x="4319640" y="6752880"/>
            <a:ext cx="3340800" cy="389160"/>
          </a:xfrm>
          <a:prstGeom prst="rect">
            <a:avLst/>
          </a:prstGeom>
          <a:noFill/>
          <a:ln w="0">
            <a:noFill/>
          </a:ln>
        </p:spPr>
        <p:style>
          <a:lnRef idx="0"/>
          <a:fillRef idx="0"/>
          <a:effectRef idx="0"/>
          <a:fontRef idx="minor"/>
        </p:style>
        <p:txBody>
          <a:bodyPr lIns="130680" rIns="130680" tIns="65160" bIns="65160" anchor="t">
            <a:spAutoFit/>
          </a:bodyPr>
          <a:p>
            <a:pPr defTabSz="914400">
              <a:lnSpc>
                <a:spcPct val="100000"/>
              </a:lnSpc>
            </a:pPr>
            <a:r>
              <a:rPr b="1" i="1" lang="es-ES" sz="1700" spc="-1" strike="noStrike">
                <a:solidFill>
                  <a:srgbClr val="002060"/>
                </a:solidFill>
                <a:latin typeface="Calibri"/>
              </a:rPr>
              <a:t>“</a:t>
            </a:r>
            <a:r>
              <a:rPr b="1" i="1" lang="es-ES" sz="1700" spc="-1" strike="noStrike">
                <a:solidFill>
                  <a:srgbClr val="002060"/>
                </a:solidFill>
                <a:latin typeface="Calibri"/>
              </a:rPr>
              <a:t>Personas”</a:t>
            </a:r>
            <a:endParaRPr b="0" lang="es-ES" sz="1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18 Rectángulo redondeado"/>
          <p:cNvSpPr/>
          <p:nvPr/>
        </p:nvSpPr>
        <p:spPr>
          <a:xfrm>
            <a:off x="3668040" y="1491480"/>
            <a:ext cx="6018480" cy="828360"/>
          </a:xfrm>
          <a:prstGeom prst="roundRect">
            <a:avLst>
              <a:gd name="adj" fmla="val 16667"/>
            </a:avLst>
          </a:prstGeom>
          <a:solidFill>
            <a:schemeClr val="accent6">
              <a:lumMod val="20000"/>
              <a:lumOff val="80000"/>
            </a:schemeClr>
          </a:solidFill>
          <a:ln>
            <a:solidFill>
              <a:srgbClr val="144b5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sp>
        <p:nvSpPr>
          <p:cNvPr id="575" name="Text 0"/>
          <p:cNvSpPr/>
          <p:nvPr/>
        </p:nvSpPr>
        <p:spPr>
          <a:xfrm>
            <a:off x="4196160" y="1533600"/>
            <a:ext cx="4962240" cy="743760"/>
          </a:xfrm>
          <a:prstGeom prst="rect">
            <a:avLst/>
          </a:prstGeom>
          <a:noFill/>
          <a:ln w="0">
            <a:noFill/>
          </a:ln>
        </p:spPr>
        <p:style>
          <a:lnRef idx="0"/>
          <a:fillRef idx="0"/>
          <a:effectRef idx="0"/>
          <a:fontRef idx="minor"/>
        </p:style>
        <p:txBody>
          <a:bodyPr wrap="none" lIns="0" rIns="0" tIns="0" bIns="0" anchor="t">
            <a:noAutofit/>
          </a:bodyPr>
          <a:p>
            <a:pPr algn="ctr" defTabSz="914400">
              <a:lnSpc>
                <a:spcPts val="5851"/>
              </a:lnSpc>
              <a:tabLst>
                <a:tab algn="l" pos="0"/>
              </a:tabLst>
            </a:pPr>
            <a:r>
              <a:rPr b="0" lang="en-US" sz="4650" spc="-1" strike="noStrike">
                <a:solidFill>
                  <a:srgbClr val="020202"/>
                </a:solidFill>
                <a:latin typeface="Calibri"/>
                <a:ea typeface="PT Serif"/>
              </a:rPr>
              <a:t>Agentes Implicados</a:t>
            </a:r>
            <a:endParaRPr b="0" lang="es-ES" sz="4650" spc="-1" strike="noStrike">
              <a:solidFill>
                <a:srgbClr val="000000"/>
              </a:solidFill>
              <a:latin typeface="Arial"/>
            </a:endParaRPr>
          </a:p>
        </p:txBody>
      </p:sp>
      <p:sp>
        <p:nvSpPr>
          <p:cNvPr id="576" name="Text 1"/>
          <p:cNvSpPr/>
          <p:nvPr/>
        </p:nvSpPr>
        <p:spPr>
          <a:xfrm>
            <a:off x="1913400" y="2972160"/>
            <a:ext cx="2976840" cy="371880"/>
          </a:xfrm>
          <a:prstGeom prst="rect">
            <a:avLst/>
          </a:prstGeom>
          <a:noFill/>
          <a:ln w="0">
            <a:noFill/>
          </a:ln>
        </p:spPr>
        <p:style>
          <a:lnRef idx="0"/>
          <a:fillRef idx="0"/>
          <a:effectRef idx="0"/>
          <a:fontRef idx="minor"/>
        </p:style>
        <p:txBody>
          <a:bodyPr wrap="none" lIns="0" rIns="0" tIns="0" bIns="0" anchor="t">
            <a:noAutofit/>
          </a:bodyPr>
          <a:p>
            <a:pPr algn="r" defTabSz="914400">
              <a:lnSpc>
                <a:spcPts val="2900"/>
              </a:lnSpc>
              <a:tabLst>
                <a:tab algn="l" pos="0"/>
              </a:tabLst>
            </a:pPr>
            <a:r>
              <a:rPr b="1" lang="en-US" sz="2300" spc="-1" strike="noStrike">
                <a:solidFill>
                  <a:schemeClr val="accent6"/>
                </a:solidFill>
                <a:latin typeface="Calibri"/>
                <a:ea typeface="PT Serif"/>
              </a:rPr>
              <a:t>Organismos Públicos</a:t>
            </a:r>
            <a:endParaRPr b="0" lang="es-ES" sz="2300" spc="-1" strike="noStrike">
              <a:solidFill>
                <a:srgbClr val="000000"/>
              </a:solidFill>
              <a:latin typeface="Arial"/>
            </a:endParaRPr>
          </a:p>
        </p:txBody>
      </p:sp>
      <p:sp>
        <p:nvSpPr>
          <p:cNvPr id="577" name="Text 2"/>
          <p:cNvSpPr/>
          <p:nvPr/>
        </p:nvSpPr>
        <p:spPr>
          <a:xfrm>
            <a:off x="534960" y="3312000"/>
            <a:ext cx="4354920" cy="362520"/>
          </a:xfrm>
          <a:prstGeom prst="rect">
            <a:avLst/>
          </a:prstGeom>
          <a:noFill/>
          <a:ln w="0">
            <a:noFill/>
          </a:ln>
        </p:spPr>
        <p:style>
          <a:lnRef idx="0"/>
          <a:fillRef idx="0"/>
          <a:effectRef idx="0"/>
          <a:fontRef idx="minor"/>
        </p:style>
        <p:txBody>
          <a:bodyPr wrap="none" lIns="0" rIns="0" tIns="0" bIns="0" anchor="t">
            <a:noAutofit/>
          </a:bodyPr>
          <a:p>
            <a:pPr algn="r" defTabSz="914400">
              <a:lnSpc>
                <a:spcPts val="2849"/>
              </a:lnSpc>
              <a:tabLst>
                <a:tab algn="l" pos="0"/>
              </a:tabLst>
            </a:pPr>
            <a:r>
              <a:rPr b="0" lang="en-US" sz="1750" spc="-1" strike="noStrike">
                <a:solidFill>
                  <a:srgbClr val="383838"/>
                </a:solidFill>
                <a:latin typeface="Calibri"/>
                <a:ea typeface="DM Sans"/>
              </a:rPr>
              <a:t>IMAS,  papel facilitador y de liderazgo</a:t>
            </a:r>
            <a:endParaRPr b="0" lang="es-ES" sz="1750" spc="-1" strike="noStrike">
              <a:solidFill>
                <a:srgbClr val="000000"/>
              </a:solidFill>
              <a:latin typeface="Arial"/>
            </a:endParaRPr>
          </a:p>
        </p:txBody>
      </p:sp>
      <p:sp>
        <p:nvSpPr>
          <p:cNvPr id="578" name="Text 4"/>
          <p:cNvSpPr/>
          <p:nvPr/>
        </p:nvSpPr>
        <p:spPr>
          <a:xfrm>
            <a:off x="8293320" y="3283560"/>
            <a:ext cx="3870360" cy="371880"/>
          </a:xfrm>
          <a:prstGeom prst="rect">
            <a:avLst/>
          </a:prstGeom>
          <a:noFill/>
          <a:ln w="0">
            <a:noFill/>
          </a:ln>
        </p:spPr>
        <p:style>
          <a:lnRef idx="0"/>
          <a:fillRef idx="0"/>
          <a:effectRef idx="0"/>
          <a:fontRef idx="minor"/>
        </p:style>
        <p:txBody>
          <a:bodyPr wrap="none" lIns="0" rIns="0" tIns="0" bIns="0" anchor="t">
            <a:noAutofit/>
          </a:bodyPr>
          <a:p>
            <a:pPr defTabSz="914400">
              <a:lnSpc>
                <a:spcPts val="2900"/>
              </a:lnSpc>
              <a:tabLst>
                <a:tab algn="l" pos="0"/>
              </a:tabLst>
            </a:pPr>
            <a:r>
              <a:rPr b="1" lang="en-US" sz="2300" spc="-1" strike="noStrike">
                <a:solidFill>
                  <a:schemeClr val="accent6"/>
                </a:solidFill>
                <a:latin typeface="Calibri"/>
                <a:ea typeface="PT Serif"/>
              </a:rPr>
              <a:t>Entidades del Tercer Sector</a:t>
            </a:r>
            <a:endParaRPr b="0" lang="es-ES" sz="2300" spc="-1" strike="noStrike">
              <a:solidFill>
                <a:srgbClr val="000000"/>
              </a:solidFill>
              <a:latin typeface="Arial"/>
            </a:endParaRPr>
          </a:p>
          <a:p>
            <a:pPr defTabSz="914400">
              <a:lnSpc>
                <a:spcPts val="2900"/>
              </a:lnSpc>
              <a:tabLst>
                <a:tab algn="l" pos="0"/>
              </a:tabLst>
            </a:pPr>
            <a:r>
              <a:rPr b="0" lang="en-US" sz="1600" spc="-1" strike="noStrike">
                <a:solidFill>
                  <a:schemeClr val="dk1"/>
                </a:solidFill>
                <a:latin typeface="Calibri"/>
                <a:ea typeface="PT Serif"/>
              </a:rPr>
              <a:t>  </a:t>
            </a:r>
            <a:r>
              <a:rPr b="0" lang="en-US" sz="1600" spc="-1" strike="noStrike">
                <a:solidFill>
                  <a:schemeClr val="dk1"/>
                </a:solidFill>
                <a:latin typeface="Calibri"/>
                <a:ea typeface="PT Serif"/>
              </a:rPr>
              <a:t>Forman, acompañan y preparan a las personas</a:t>
            </a:r>
            <a:endParaRPr b="0" lang="es-ES" sz="1600" spc="-1" strike="noStrike">
              <a:solidFill>
                <a:srgbClr val="000000"/>
              </a:solidFill>
              <a:latin typeface="Arial"/>
            </a:endParaRPr>
          </a:p>
          <a:p>
            <a:pPr defTabSz="914400">
              <a:lnSpc>
                <a:spcPts val="2900"/>
              </a:lnSpc>
              <a:tabLst>
                <a:tab algn="l" pos="0"/>
              </a:tabLst>
            </a:pPr>
            <a:r>
              <a:rPr b="0" lang="en-US" sz="1600" spc="-1" strike="noStrike">
                <a:solidFill>
                  <a:schemeClr val="dk1"/>
                </a:solidFill>
                <a:latin typeface="Calibri"/>
                <a:ea typeface="PT Serif"/>
              </a:rPr>
              <a:t>     </a:t>
            </a:r>
            <a:r>
              <a:rPr b="0" lang="en-US" sz="1600" spc="-1" strike="noStrike">
                <a:solidFill>
                  <a:schemeClr val="dk1"/>
                </a:solidFill>
                <a:latin typeface="Calibri"/>
                <a:ea typeface="PT Serif"/>
              </a:rPr>
              <a:t>Vínculos con las empresas locales</a:t>
            </a:r>
            <a:endParaRPr b="0" lang="es-ES" sz="1600" spc="-1" strike="noStrike">
              <a:solidFill>
                <a:srgbClr val="000000"/>
              </a:solidFill>
              <a:latin typeface="Arial"/>
            </a:endParaRPr>
          </a:p>
        </p:txBody>
      </p:sp>
      <p:sp>
        <p:nvSpPr>
          <p:cNvPr id="579" name="Text 5"/>
          <p:cNvSpPr/>
          <p:nvPr/>
        </p:nvSpPr>
        <p:spPr>
          <a:xfrm>
            <a:off x="9481320" y="3788280"/>
            <a:ext cx="4354920" cy="36252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tabLst>
                <a:tab algn="l" pos="0"/>
              </a:tabLst>
            </a:pPr>
            <a:endParaRPr b="0" lang="en-US" sz="1750" spc="-1" strike="noStrike">
              <a:solidFill>
                <a:schemeClr val="dk1"/>
              </a:solidFill>
              <a:latin typeface="Trebuchet MS"/>
            </a:endParaRPr>
          </a:p>
        </p:txBody>
      </p:sp>
      <p:sp>
        <p:nvSpPr>
          <p:cNvPr id="580" name="Text 7"/>
          <p:cNvSpPr/>
          <p:nvPr/>
        </p:nvSpPr>
        <p:spPr>
          <a:xfrm>
            <a:off x="8371080" y="5467680"/>
            <a:ext cx="5465160" cy="1205640"/>
          </a:xfrm>
          <a:prstGeom prst="rect">
            <a:avLst/>
          </a:prstGeom>
          <a:noFill/>
          <a:ln w="0">
            <a:noFill/>
          </a:ln>
        </p:spPr>
        <p:style>
          <a:lnRef idx="0"/>
          <a:fillRef idx="0"/>
          <a:effectRef idx="0"/>
          <a:fontRef idx="minor"/>
        </p:style>
        <p:txBody>
          <a:bodyPr lIns="0" rIns="0" tIns="0" bIns="0" anchor="t">
            <a:noAutofit/>
          </a:bodyPr>
          <a:p>
            <a:pPr defTabSz="914400">
              <a:lnSpc>
                <a:spcPts val="2900"/>
              </a:lnSpc>
              <a:tabLst>
                <a:tab algn="l" pos="0"/>
              </a:tabLst>
            </a:pPr>
            <a:r>
              <a:rPr b="1" lang="en-US" sz="2300" spc="-1" strike="noStrike">
                <a:solidFill>
                  <a:schemeClr val="accent6"/>
                </a:solidFill>
                <a:latin typeface="Calibri"/>
                <a:ea typeface="PT Serif"/>
              </a:rPr>
              <a:t>Empresas, Organizaciones Empresariales</a:t>
            </a:r>
            <a:endParaRPr b="0" lang="es-ES" sz="2300" spc="-1" strike="noStrike">
              <a:solidFill>
                <a:srgbClr val="000000"/>
              </a:solidFill>
              <a:latin typeface="Arial"/>
            </a:endParaRPr>
          </a:p>
          <a:p>
            <a:pPr defTabSz="914400">
              <a:lnSpc>
                <a:spcPts val="2900"/>
              </a:lnSpc>
              <a:tabLst>
                <a:tab algn="l" pos="0"/>
              </a:tabLst>
            </a:pPr>
            <a:r>
              <a:rPr b="1" lang="en-US" sz="2300" spc="-1" strike="noStrike">
                <a:solidFill>
                  <a:schemeClr val="accent6"/>
                </a:solidFill>
                <a:latin typeface="Calibri"/>
                <a:ea typeface="PT Serif"/>
              </a:rPr>
              <a:t> </a:t>
            </a:r>
            <a:r>
              <a:rPr b="1" lang="en-US" sz="2300" spc="-1" strike="noStrike">
                <a:solidFill>
                  <a:schemeClr val="accent6"/>
                </a:solidFill>
                <a:latin typeface="Calibri"/>
                <a:ea typeface="PT Serif"/>
              </a:rPr>
              <a:t>y otros agentes</a:t>
            </a:r>
            <a:endParaRPr b="0" lang="es-ES" sz="2300" spc="-1" strike="noStrike">
              <a:solidFill>
                <a:srgbClr val="000000"/>
              </a:solidFill>
              <a:latin typeface="Arial"/>
            </a:endParaRPr>
          </a:p>
          <a:p>
            <a:pPr defTabSz="914400">
              <a:lnSpc>
                <a:spcPts val="2900"/>
              </a:lnSpc>
              <a:tabLst>
                <a:tab algn="l" pos="0"/>
              </a:tabLst>
            </a:pPr>
            <a:r>
              <a:rPr b="0" lang="en-US" sz="1600" spc="-1" strike="noStrike">
                <a:solidFill>
                  <a:schemeClr val="dk1"/>
                </a:solidFill>
                <a:latin typeface="Calibri"/>
                <a:ea typeface="PT Serif"/>
              </a:rPr>
              <a:t>Generan oportunidades de empleo y de prácticas no laborales</a:t>
            </a:r>
            <a:endParaRPr b="0" lang="es-ES" sz="1600" spc="-1" strike="noStrike">
              <a:solidFill>
                <a:srgbClr val="000000"/>
              </a:solidFill>
              <a:latin typeface="Arial"/>
            </a:endParaRPr>
          </a:p>
        </p:txBody>
      </p:sp>
      <p:sp>
        <p:nvSpPr>
          <p:cNvPr id="581" name="Text 9"/>
          <p:cNvSpPr/>
          <p:nvPr/>
        </p:nvSpPr>
        <p:spPr>
          <a:xfrm>
            <a:off x="1473480" y="5383080"/>
            <a:ext cx="3246840" cy="371880"/>
          </a:xfrm>
          <a:prstGeom prst="rect">
            <a:avLst/>
          </a:prstGeom>
          <a:noFill/>
          <a:ln w="0">
            <a:noFill/>
          </a:ln>
        </p:spPr>
        <p:style>
          <a:lnRef idx="0"/>
          <a:fillRef idx="0"/>
          <a:effectRef idx="0"/>
          <a:fontRef idx="minor"/>
        </p:style>
        <p:txBody>
          <a:bodyPr wrap="none" lIns="0" rIns="0" tIns="0" bIns="0" anchor="t">
            <a:noAutofit/>
          </a:bodyPr>
          <a:p>
            <a:pPr algn="r" defTabSz="914400">
              <a:lnSpc>
                <a:spcPts val="2900"/>
              </a:lnSpc>
              <a:tabLst>
                <a:tab algn="l" pos="0"/>
              </a:tabLst>
            </a:pPr>
            <a:r>
              <a:rPr b="1" lang="en-US" sz="2300" spc="-1" strike="noStrike">
                <a:solidFill>
                  <a:schemeClr val="accent6"/>
                </a:solidFill>
                <a:latin typeface="Calibri"/>
                <a:ea typeface="PT Serif"/>
              </a:rPr>
              <a:t>Personas Participantes</a:t>
            </a:r>
            <a:endParaRPr b="0" lang="es-ES" sz="2300" spc="-1" strike="noStrike">
              <a:solidFill>
                <a:srgbClr val="000000"/>
              </a:solidFill>
              <a:latin typeface="Arial"/>
            </a:endParaRPr>
          </a:p>
        </p:txBody>
      </p:sp>
      <p:sp>
        <p:nvSpPr>
          <p:cNvPr id="582" name="Text 10"/>
          <p:cNvSpPr/>
          <p:nvPr/>
        </p:nvSpPr>
        <p:spPr>
          <a:xfrm>
            <a:off x="365400" y="5754960"/>
            <a:ext cx="4354920" cy="362520"/>
          </a:xfrm>
          <a:prstGeom prst="rect">
            <a:avLst/>
          </a:prstGeom>
          <a:noFill/>
          <a:ln w="0">
            <a:noFill/>
          </a:ln>
        </p:spPr>
        <p:style>
          <a:lnRef idx="0"/>
          <a:fillRef idx="0"/>
          <a:effectRef idx="0"/>
          <a:fontRef idx="minor"/>
        </p:style>
        <p:txBody>
          <a:bodyPr wrap="none" lIns="0" rIns="0" tIns="0" bIns="0" anchor="t">
            <a:noAutofit/>
          </a:bodyPr>
          <a:p>
            <a:pPr algn="r" defTabSz="914400">
              <a:lnSpc>
                <a:spcPts val="2849"/>
              </a:lnSpc>
              <a:tabLst>
                <a:tab algn="l" pos="0"/>
              </a:tabLst>
            </a:pPr>
            <a:r>
              <a:rPr b="0" lang="en-US" sz="1750" spc="-1" strike="noStrike">
                <a:solidFill>
                  <a:srgbClr val="383838"/>
                </a:solidFill>
                <a:latin typeface="Calibri"/>
                <a:ea typeface="DM Sans"/>
              </a:rPr>
              <a:t>Protagonistas del proceso de cambio  </a:t>
            </a:r>
            <a:endParaRPr b="0" lang="es-ES" sz="1750" spc="-1" strike="noStrike">
              <a:solidFill>
                <a:srgbClr val="000000"/>
              </a:solidFill>
              <a:latin typeface="Arial"/>
            </a:endParaRPr>
          </a:p>
        </p:txBody>
      </p:sp>
      <p:pic>
        <p:nvPicPr>
          <p:cNvPr id="583" name="Imagen 21" descr=""/>
          <p:cNvPicPr/>
          <p:nvPr/>
        </p:nvPicPr>
        <p:blipFill>
          <a:blip r:embed="rId1"/>
          <a:stretch/>
        </p:blipFill>
        <p:spPr>
          <a:xfrm>
            <a:off x="1057320" y="219600"/>
            <a:ext cx="12681360" cy="793440"/>
          </a:xfrm>
          <a:prstGeom prst="rect">
            <a:avLst/>
          </a:prstGeom>
          <a:ln w="0">
            <a:noFill/>
          </a:ln>
        </p:spPr>
      </p:pic>
      <p:pic>
        <p:nvPicPr>
          <p:cNvPr id="584" name="Picture 2" descr=""/>
          <p:cNvPicPr/>
          <p:nvPr/>
        </p:nvPicPr>
        <p:blipFill>
          <a:blip r:embed="rId2"/>
          <a:stretch/>
        </p:blipFill>
        <p:spPr>
          <a:xfrm>
            <a:off x="4693680" y="2954880"/>
            <a:ext cx="3599280" cy="3592800"/>
          </a:xfrm>
          <a:prstGeom prst="rect">
            <a:avLst/>
          </a:prstGeom>
          <a:ln w="0">
            <a:noFill/>
          </a:ln>
        </p:spPr>
      </p:pic>
      <p:pic>
        <p:nvPicPr>
          <p:cNvPr id="585" name="19 Imagen" descr=""/>
          <p:cNvPicPr/>
          <p:nvPr/>
        </p:nvPicPr>
        <p:blipFill>
          <a:blip r:embed="rId3"/>
          <a:srcRect l="0" t="0" r="27411" b="8641"/>
          <a:stretch/>
        </p:blipFill>
        <p:spPr>
          <a:xfrm>
            <a:off x="734400" y="6798960"/>
            <a:ext cx="3584880" cy="975240"/>
          </a:xfrm>
          <a:prstGeom prst="rect">
            <a:avLst/>
          </a:prstGeom>
          <a:ln w="0">
            <a:noFill/>
          </a:ln>
        </p:spPr>
      </p:pic>
      <p:sp>
        <p:nvSpPr>
          <p:cNvPr id="586" name="20 CuadroTexto"/>
          <p:cNvSpPr/>
          <p:nvPr/>
        </p:nvSpPr>
        <p:spPr>
          <a:xfrm>
            <a:off x="4193640" y="6962400"/>
            <a:ext cx="9140400" cy="724680"/>
          </a:xfrm>
          <a:prstGeom prst="rect">
            <a:avLst/>
          </a:prstGeom>
          <a:noFill/>
          <a:ln w="0">
            <a:noFill/>
          </a:ln>
        </p:spPr>
        <p:style>
          <a:lnRef idx="0"/>
          <a:fillRef idx="0"/>
          <a:effectRef idx="0"/>
          <a:fontRef idx="minor"/>
        </p:style>
        <p:txBody>
          <a:bodyPr lIns="130680" rIns="130680" tIns="65160" bIns="65160" anchor="t">
            <a:spAutoFit/>
          </a:bodyPr>
          <a:p>
            <a:pPr marL="156600" algn="just" defTabSz="914400">
              <a:lnSpc>
                <a:spcPct val="100000"/>
              </a:lnSpc>
            </a:pPr>
            <a:r>
              <a:rPr b="1" lang="es-ES" sz="1500" spc="-1" strike="noStrike">
                <a:solidFill>
                  <a:schemeClr val="accent6">
                    <a:lumMod val="50000"/>
                  </a:schemeClr>
                </a:solidFill>
                <a:latin typeface="Calibri"/>
              </a:rPr>
              <a:t>Metodología participativa para lograr la </a:t>
            </a:r>
            <a:r>
              <a:rPr b="1" lang="es-ES" sz="1500" spc="-1" strike="noStrike">
                <a:solidFill>
                  <a:srgbClr val="f7710d"/>
                </a:solidFill>
                <a:latin typeface="Calibri"/>
              </a:rPr>
              <a:t>activación de la empleabilidad de personas y jóvenes vulnerables</a:t>
            </a:r>
            <a:endParaRPr b="0" lang="es-ES" sz="1500" spc="-1" strike="noStrike">
              <a:solidFill>
                <a:srgbClr val="000000"/>
              </a:solidFill>
              <a:latin typeface="Arial"/>
            </a:endParaRPr>
          </a:p>
          <a:p>
            <a:pPr marL="156600" algn="just" defTabSz="914400">
              <a:lnSpc>
                <a:spcPct val="100000"/>
              </a:lnSpc>
            </a:pPr>
            <a:endParaRPr b="0" lang="es-ES" sz="1100" spc="-1" strike="noStrike">
              <a:solidFill>
                <a:srgbClr val="000000"/>
              </a:solidFill>
              <a:latin typeface="Arial"/>
            </a:endParaRPr>
          </a:p>
          <a:p>
            <a:pPr marL="156600" defTabSz="914400">
              <a:lnSpc>
                <a:spcPct val="100000"/>
              </a:lnSpc>
            </a:pPr>
            <a:r>
              <a:rPr b="1" i="1" lang="es-ES" sz="1300" spc="-1" strike="noStrike">
                <a:solidFill>
                  <a:schemeClr val="accent5">
                    <a:lumMod val="50000"/>
                  </a:schemeClr>
                </a:solidFill>
                <a:latin typeface="Calibri"/>
              </a:rPr>
              <a:t>Programa FSE+ 2021-2027 de la Región de Murcia       </a:t>
            </a:r>
            <a:endParaRPr b="0" lang="es-ES" sz="1300" spc="-1" strike="noStrike">
              <a:solidFill>
                <a:srgbClr val="000000"/>
              </a:solidFill>
              <a:latin typeface="Arial"/>
            </a:endParaRPr>
          </a:p>
        </p:txBody>
      </p:sp>
      <p:sp>
        <p:nvSpPr>
          <p:cNvPr id="587" name="28 CuadroTexto"/>
          <p:cNvSpPr/>
          <p:nvPr/>
        </p:nvSpPr>
        <p:spPr>
          <a:xfrm>
            <a:off x="4319640" y="6752880"/>
            <a:ext cx="3340800" cy="389160"/>
          </a:xfrm>
          <a:prstGeom prst="rect">
            <a:avLst/>
          </a:prstGeom>
          <a:noFill/>
          <a:ln w="0">
            <a:noFill/>
          </a:ln>
        </p:spPr>
        <p:style>
          <a:lnRef idx="0"/>
          <a:fillRef idx="0"/>
          <a:effectRef idx="0"/>
          <a:fontRef idx="minor"/>
        </p:style>
        <p:txBody>
          <a:bodyPr lIns="130680" rIns="130680" tIns="65160" bIns="65160" anchor="t">
            <a:spAutoFit/>
          </a:bodyPr>
          <a:p>
            <a:pPr defTabSz="914400">
              <a:lnSpc>
                <a:spcPct val="100000"/>
              </a:lnSpc>
            </a:pPr>
            <a:r>
              <a:rPr b="1" i="1" lang="es-ES" sz="1700" spc="-1" strike="noStrike">
                <a:solidFill>
                  <a:srgbClr val="002060"/>
                </a:solidFill>
                <a:latin typeface="Calibri"/>
              </a:rPr>
              <a:t>“</a:t>
            </a:r>
            <a:r>
              <a:rPr b="1" i="1" lang="es-ES" sz="1700" spc="-1" strike="noStrike">
                <a:solidFill>
                  <a:srgbClr val="002060"/>
                </a:solidFill>
                <a:latin typeface="Calibri"/>
              </a:rPr>
              <a:t>Personas”</a:t>
            </a:r>
            <a:endParaRPr b="0" lang="es-ES" sz="1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Text 0"/>
          <p:cNvSpPr/>
          <p:nvPr/>
        </p:nvSpPr>
        <p:spPr>
          <a:xfrm>
            <a:off x="3730680" y="1613160"/>
            <a:ext cx="7624440" cy="743760"/>
          </a:xfrm>
          <a:prstGeom prst="rect">
            <a:avLst/>
          </a:prstGeom>
          <a:noFill/>
          <a:ln w="0">
            <a:noFill/>
          </a:ln>
        </p:spPr>
        <p:style>
          <a:lnRef idx="0"/>
          <a:fillRef idx="0"/>
          <a:effectRef idx="0"/>
          <a:fontRef idx="minor"/>
        </p:style>
        <p:txBody>
          <a:bodyPr wrap="none" lIns="0" rIns="0" tIns="0" bIns="0" anchor="t">
            <a:noAutofit/>
          </a:bodyPr>
          <a:p>
            <a:pPr defTabSz="914400">
              <a:lnSpc>
                <a:spcPts val="5851"/>
              </a:lnSpc>
              <a:tabLst>
                <a:tab algn="l" pos="0"/>
              </a:tabLst>
            </a:pPr>
            <a:r>
              <a:rPr b="0" lang="en-US" sz="4650" spc="-1" strike="noStrike">
                <a:solidFill>
                  <a:srgbClr val="020202"/>
                </a:solidFill>
                <a:latin typeface="PT Serif"/>
                <a:ea typeface="PT Serif"/>
              </a:rPr>
              <a:t>Beneficios para las Empresas</a:t>
            </a:r>
            <a:endParaRPr b="0" lang="es-ES" sz="4650" spc="-1" strike="noStrike">
              <a:solidFill>
                <a:srgbClr val="000000"/>
              </a:solidFill>
              <a:latin typeface="Arial"/>
            </a:endParaRPr>
          </a:p>
        </p:txBody>
      </p:sp>
      <p:pic>
        <p:nvPicPr>
          <p:cNvPr id="589" name="Image 1" descr="preencoded.png"/>
          <p:cNvPicPr/>
          <p:nvPr/>
        </p:nvPicPr>
        <p:blipFill>
          <a:blip r:embed="rId1"/>
          <a:stretch/>
        </p:blipFill>
        <p:spPr>
          <a:xfrm>
            <a:off x="793800" y="2788200"/>
            <a:ext cx="566640" cy="566640"/>
          </a:xfrm>
          <a:prstGeom prst="rect">
            <a:avLst/>
          </a:prstGeom>
          <a:ln w="0">
            <a:noFill/>
          </a:ln>
        </p:spPr>
      </p:pic>
      <p:sp>
        <p:nvSpPr>
          <p:cNvPr id="590" name="Text 1"/>
          <p:cNvSpPr/>
          <p:nvPr/>
        </p:nvSpPr>
        <p:spPr>
          <a:xfrm>
            <a:off x="793800" y="3638520"/>
            <a:ext cx="3047760" cy="1116000"/>
          </a:xfrm>
          <a:prstGeom prst="rect">
            <a:avLst/>
          </a:prstGeom>
          <a:noFill/>
          <a:ln w="0">
            <a:noFill/>
          </a:ln>
        </p:spPr>
        <p:style>
          <a:lnRef idx="0"/>
          <a:fillRef idx="0"/>
          <a:effectRef idx="0"/>
          <a:fontRef idx="minor"/>
        </p:style>
        <p:txBody>
          <a:bodyPr lIns="0" rIns="0" tIns="0" bIns="0" anchor="t">
            <a:noAutofit/>
          </a:bodyPr>
          <a:p>
            <a:pPr defTabSz="914400">
              <a:lnSpc>
                <a:spcPts val="2900"/>
              </a:lnSpc>
              <a:tabLst>
                <a:tab algn="l" pos="0"/>
              </a:tabLst>
            </a:pPr>
            <a:r>
              <a:rPr b="0" lang="en-US" sz="2300" spc="-1" strike="noStrike">
                <a:solidFill>
                  <a:srgbClr val="383838"/>
                </a:solidFill>
                <a:latin typeface="PT Serif"/>
                <a:ea typeface="PT Serif"/>
              </a:rPr>
              <a:t>Acceso a </a:t>
            </a:r>
            <a:r>
              <a:rPr b="1" lang="en-US" sz="2300" spc="-1" strike="noStrike">
                <a:solidFill>
                  <a:srgbClr val="0070c0"/>
                </a:solidFill>
                <a:latin typeface="PT Serif"/>
                <a:ea typeface="PT Serif"/>
              </a:rPr>
              <a:t>bolsa de personas</a:t>
            </a:r>
            <a:r>
              <a:rPr b="0" lang="en-US" sz="2300" spc="-1" strike="noStrike">
                <a:solidFill>
                  <a:srgbClr val="383838"/>
                </a:solidFill>
                <a:latin typeface="PT Serif"/>
                <a:ea typeface="PT Serif"/>
              </a:rPr>
              <a:t> formadas y motivadas</a:t>
            </a:r>
            <a:endParaRPr b="0" lang="es-ES" sz="2300" spc="-1" strike="noStrike">
              <a:solidFill>
                <a:srgbClr val="000000"/>
              </a:solidFill>
              <a:latin typeface="Arial"/>
            </a:endParaRPr>
          </a:p>
        </p:txBody>
      </p:sp>
      <p:pic>
        <p:nvPicPr>
          <p:cNvPr id="591" name="Image 2" descr="preencoded.png"/>
          <p:cNvPicPr/>
          <p:nvPr/>
        </p:nvPicPr>
        <p:blipFill>
          <a:blip r:embed="rId2"/>
          <a:stretch/>
        </p:blipFill>
        <p:spPr>
          <a:xfrm>
            <a:off x="4125240" y="2788200"/>
            <a:ext cx="566640" cy="566640"/>
          </a:xfrm>
          <a:prstGeom prst="rect">
            <a:avLst/>
          </a:prstGeom>
          <a:ln w="0">
            <a:noFill/>
          </a:ln>
        </p:spPr>
      </p:pic>
      <p:sp>
        <p:nvSpPr>
          <p:cNvPr id="592" name="Text 2"/>
          <p:cNvSpPr/>
          <p:nvPr/>
        </p:nvSpPr>
        <p:spPr>
          <a:xfrm>
            <a:off x="4125240" y="3638520"/>
            <a:ext cx="2976840" cy="371880"/>
          </a:xfrm>
          <a:prstGeom prst="rect">
            <a:avLst/>
          </a:prstGeom>
          <a:noFill/>
          <a:ln w="0">
            <a:noFill/>
          </a:ln>
        </p:spPr>
        <p:style>
          <a:lnRef idx="0"/>
          <a:fillRef idx="0"/>
          <a:effectRef idx="0"/>
          <a:fontRef idx="minor"/>
        </p:style>
        <p:txBody>
          <a:bodyPr wrap="none" lIns="0" rIns="0" tIns="0" bIns="0" anchor="t">
            <a:noAutofit/>
          </a:bodyPr>
          <a:p>
            <a:pPr defTabSz="914400">
              <a:lnSpc>
                <a:spcPts val="2900"/>
              </a:lnSpc>
              <a:tabLst>
                <a:tab algn="l" pos="0"/>
              </a:tabLst>
            </a:pPr>
            <a:r>
              <a:rPr b="1" lang="en-US" sz="2300" spc="-1" strike="noStrike">
                <a:solidFill>
                  <a:srgbClr val="0070c0"/>
                </a:solidFill>
                <a:latin typeface="PT Serif"/>
                <a:ea typeface="PT Serif"/>
              </a:rPr>
              <a:t>Ayudas económicas</a:t>
            </a:r>
            <a:endParaRPr b="0" lang="es-ES" sz="2300" spc="-1" strike="noStrike">
              <a:solidFill>
                <a:srgbClr val="000000"/>
              </a:solidFill>
              <a:latin typeface="Arial"/>
            </a:endParaRPr>
          </a:p>
        </p:txBody>
      </p:sp>
      <p:sp>
        <p:nvSpPr>
          <p:cNvPr id="593" name="Text 3"/>
          <p:cNvSpPr/>
          <p:nvPr/>
        </p:nvSpPr>
        <p:spPr>
          <a:xfrm>
            <a:off x="4125240" y="4146840"/>
            <a:ext cx="3047760" cy="743760"/>
          </a:xfrm>
          <a:prstGeom prst="rect">
            <a:avLst/>
          </a:prstGeom>
          <a:noFill/>
          <a:ln w="0">
            <a:noFill/>
          </a:ln>
        </p:spPr>
        <p:style>
          <a:lnRef idx="0"/>
          <a:fillRef idx="0"/>
          <a:effectRef idx="0"/>
          <a:fontRef idx="minor"/>
        </p:style>
        <p:txBody>
          <a:bodyPr lIns="0" rIns="0" tIns="0" bIns="0" anchor="t">
            <a:noAutofit/>
          </a:bodyPr>
          <a:p>
            <a:pPr defTabSz="914400">
              <a:lnSpc>
                <a:spcPts val="2900"/>
              </a:lnSpc>
              <a:tabLst>
                <a:tab algn="l" pos="0"/>
              </a:tabLst>
            </a:pPr>
            <a:r>
              <a:rPr b="0" lang="en-US" sz="2300" spc="-1" strike="noStrike">
                <a:solidFill>
                  <a:srgbClr val="383838"/>
                </a:solidFill>
                <a:latin typeface="PT Serif"/>
                <a:ea typeface="PT Serif"/>
              </a:rPr>
              <a:t>Programa APIS y otras bonificaciones</a:t>
            </a:r>
            <a:endParaRPr b="0" lang="es-ES" sz="2300" spc="-1" strike="noStrike">
              <a:solidFill>
                <a:srgbClr val="000000"/>
              </a:solidFill>
              <a:latin typeface="Arial"/>
            </a:endParaRPr>
          </a:p>
        </p:txBody>
      </p:sp>
      <p:pic>
        <p:nvPicPr>
          <p:cNvPr id="594" name="Image 3" descr="preencoded.png"/>
          <p:cNvPicPr/>
          <p:nvPr/>
        </p:nvPicPr>
        <p:blipFill>
          <a:blip r:embed="rId3"/>
          <a:stretch/>
        </p:blipFill>
        <p:spPr>
          <a:xfrm>
            <a:off x="7457040" y="2788200"/>
            <a:ext cx="566640" cy="566640"/>
          </a:xfrm>
          <a:prstGeom prst="rect">
            <a:avLst/>
          </a:prstGeom>
          <a:ln w="0">
            <a:noFill/>
          </a:ln>
        </p:spPr>
      </p:pic>
      <p:sp>
        <p:nvSpPr>
          <p:cNvPr id="595" name="Text 4"/>
          <p:cNvSpPr/>
          <p:nvPr/>
        </p:nvSpPr>
        <p:spPr>
          <a:xfrm>
            <a:off x="7457040" y="3638520"/>
            <a:ext cx="3047760" cy="1116000"/>
          </a:xfrm>
          <a:prstGeom prst="rect">
            <a:avLst/>
          </a:prstGeom>
          <a:noFill/>
          <a:ln w="0">
            <a:noFill/>
          </a:ln>
        </p:spPr>
        <p:style>
          <a:lnRef idx="0"/>
          <a:fillRef idx="0"/>
          <a:effectRef idx="0"/>
          <a:fontRef idx="minor"/>
        </p:style>
        <p:txBody>
          <a:bodyPr lIns="0" rIns="0" tIns="0" bIns="0" anchor="t">
            <a:noAutofit/>
          </a:bodyPr>
          <a:p>
            <a:pPr defTabSz="914400">
              <a:lnSpc>
                <a:spcPts val="2900"/>
              </a:lnSpc>
              <a:tabLst>
                <a:tab algn="l" pos="0"/>
              </a:tabLst>
            </a:pPr>
            <a:r>
              <a:rPr b="0" lang="en-US" sz="2300" spc="-1" strike="noStrike">
                <a:solidFill>
                  <a:srgbClr val="383838"/>
                </a:solidFill>
                <a:latin typeface="PT Serif"/>
                <a:ea typeface="PT Serif"/>
              </a:rPr>
              <a:t>Refuerzo de la </a:t>
            </a:r>
            <a:r>
              <a:rPr b="1" lang="en-US" sz="2300" spc="-1" strike="noStrike">
                <a:solidFill>
                  <a:srgbClr val="0070c0"/>
                </a:solidFill>
                <a:latin typeface="PT Serif"/>
                <a:ea typeface="PT Serif"/>
              </a:rPr>
              <a:t>Responsabilidad Social Corporativa</a:t>
            </a:r>
            <a:endParaRPr b="0" lang="es-ES" sz="2300" spc="-1" strike="noStrike">
              <a:solidFill>
                <a:srgbClr val="000000"/>
              </a:solidFill>
              <a:latin typeface="Arial"/>
            </a:endParaRPr>
          </a:p>
        </p:txBody>
      </p:sp>
      <p:pic>
        <p:nvPicPr>
          <p:cNvPr id="596" name="Image 4" descr="preencoded.png"/>
          <p:cNvPicPr/>
          <p:nvPr/>
        </p:nvPicPr>
        <p:blipFill>
          <a:blip r:embed="rId4"/>
          <a:stretch/>
        </p:blipFill>
        <p:spPr>
          <a:xfrm>
            <a:off x="10788480" y="2788200"/>
            <a:ext cx="566640" cy="566640"/>
          </a:xfrm>
          <a:prstGeom prst="rect">
            <a:avLst/>
          </a:prstGeom>
          <a:ln w="0">
            <a:noFill/>
          </a:ln>
        </p:spPr>
      </p:pic>
      <p:sp>
        <p:nvSpPr>
          <p:cNvPr id="597" name="Text 5"/>
          <p:cNvSpPr/>
          <p:nvPr/>
        </p:nvSpPr>
        <p:spPr>
          <a:xfrm>
            <a:off x="10788480" y="3638520"/>
            <a:ext cx="3047760" cy="1116000"/>
          </a:xfrm>
          <a:prstGeom prst="rect">
            <a:avLst/>
          </a:prstGeom>
          <a:noFill/>
          <a:ln w="0">
            <a:noFill/>
          </a:ln>
        </p:spPr>
        <p:style>
          <a:lnRef idx="0"/>
          <a:fillRef idx="0"/>
          <a:effectRef idx="0"/>
          <a:fontRef idx="minor"/>
        </p:style>
        <p:txBody>
          <a:bodyPr lIns="0" rIns="0" tIns="0" bIns="0" anchor="t">
            <a:noAutofit/>
          </a:bodyPr>
          <a:p>
            <a:pPr defTabSz="914400">
              <a:lnSpc>
                <a:spcPts val="2900"/>
              </a:lnSpc>
              <a:tabLst>
                <a:tab algn="l" pos="0"/>
              </a:tabLst>
            </a:pPr>
            <a:r>
              <a:rPr b="1" lang="en-US" sz="2300" spc="-1" strike="noStrike">
                <a:solidFill>
                  <a:srgbClr val="0070c0"/>
                </a:solidFill>
                <a:latin typeface="PT Serif"/>
                <a:ea typeface="PT Serif"/>
              </a:rPr>
              <a:t>Acompañamiento Profesional </a:t>
            </a:r>
            <a:r>
              <a:rPr b="0" lang="en-US" sz="2300" spc="-1" strike="noStrike">
                <a:solidFill>
                  <a:srgbClr val="383838"/>
                </a:solidFill>
                <a:latin typeface="PT Serif"/>
                <a:ea typeface="PT Serif"/>
              </a:rPr>
              <a:t>durante todo el proceso</a:t>
            </a:r>
            <a:endParaRPr b="0" lang="es-ES" sz="2300" spc="-1" strike="noStrike">
              <a:solidFill>
                <a:srgbClr val="000000"/>
              </a:solidFill>
              <a:latin typeface="Arial"/>
            </a:endParaRPr>
          </a:p>
        </p:txBody>
      </p:sp>
      <p:pic>
        <p:nvPicPr>
          <p:cNvPr id="598" name="Imagen 12" descr=""/>
          <p:cNvPicPr/>
          <p:nvPr/>
        </p:nvPicPr>
        <p:blipFill>
          <a:blip r:embed="rId5"/>
          <a:stretch/>
        </p:blipFill>
        <p:spPr>
          <a:xfrm>
            <a:off x="1057320" y="140400"/>
            <a:ext cx="12681360" cy="793440"/>
          </a:xfrm>
          <a:prstGeom prst="rect">
            <a:avLst/>
          </a:prstGeom>
          <a:ln w="0">
            <a:noFill/>
          </a:ln>
        </p:spPr>
      </p:pic>
      <p:pic>
        <p:nvPicPr>
          <p:cNvPr id="599" name="Image 0" descr="preencoded.png"/>
          <p:cNvPicPr/>
          <p:nvPr/>
        </p:nvPicPr>
        <p:blipFill>
          <a:blip r:embed="rId6"/>
          <a:stretch/>
        </p:blipFill>
        <p:spPr>
          <a:xfrm>
            <a:off x="669600" y="5424480"/>
            <a:ext cx="13188960" cy="2555640"/>
          </a:xfrm>
          <a:prstGeom prst="rect">
            <a:avLst/>
          </a:prstGeom>
          <a:ln cap="sq" w="88900">
            <a:solidFill>
              <a:srgbClr val="ffffff"/>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0" name="Imagen 14" descr=""/>
          <p:cNvPicPr/>
          <p:nvPr/>
        </p:nvPicPr>
        <p:blipFill>
          <a:blip r:embed="rId1"/>
          <a:stretch/>
        </p:blipFill>
        <p:spPr>
          <a:xfrm>
            <a:off x="0" y="0"/>
            <a:ext cx="14630040" cy="8229240"/>
          </a:xfrm>
          <a:prstGeom prst="rect">
            <a:avLst/>
          </a:prstGeom>
          <a:ln w="0">
            <a:noFill/>
          </a:ln>
        </p:spPr>
      </p:pic>
      <p:pic>
        <p:nvPicPr>
          <p:cNvPr id="601" name="Imagen 25_16" descr=""/>
          <p:cNvPicPr/>
          <p:nvPr/>
        </p:nvPicPr>
        <p:blipFill>
          <a:blip r:embed="rId2"/>
          <a:stretch/>
        </p:blipFill>
        <p:spPr>
          <a:xfrm>
            <a:off x="1057320" y="219600"/>
            <a:ext cx="12680640" cy="792720"/>
          </a:xfrm>
          <a:prstGeom prst="rect">
            <a:avLst/>
          </a:prstGeom>
          <a:ln w="0">
            <a:noFill/>
          </a:ln>
        </p:spPr>
      </p:pic>
      <p:grpSp>
        <p:nvGrpSpPr>
          <p:cNvPr id="602" name="Group 1"/>
          <p:cNvGrpSpPr/>
          <p:nvPr/>
        </p:nvGrpSpPr>
        <p:grpSpPr>
          <a:xfrm>
            <a:off x="144000" y="7261200"/>
            <a:ext cx="8134920" cy="964080"/>
            <a:chOff x="144000" y="7261200"/>
            <a:chExt cx="8134920" cy="964080"/>
          </a:xfrm>
        </p:grpSpPr>
        <p:sp>
          <p:nvSpPr>
            <p:cNvPr id="603" name="CustomShape 2"/>
            <p:cNvSpPr/>
            <p:nvPr/>
          </p:nvSpPr>
          <p:spPr>
            <a:xfrm flipH="1">
              <a:off x="7305840" y="749844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604" name="CustomShape 3"/>
            <p:cNvSpPr/>
            <p:nvPr/>
          </p:nvSpPr>
          <p:spPr>
            <a:xfrm>
              <a:off x="7714440" y="733428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605" name="CustomShape 4"/>
            <p:cNvSpPr/>
            <p:nvPr/>
          </p:nvSpPr>
          <p:spPr>
            <a:xfrm>
              <a:off x="144000" y="726120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5"/>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606" name="CustomShape 5"/>
            <p:cNvSpPr/>
            <p:nvPr/>
          </p:nvSpPr>
          <p:spPr>
            <a:xfrm>
              <a:off x="2593440" y="759132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607" name="CustomShape 6"/>
            <p:cNvSpPr/>
            <p:nvPr/>
          </p:nvSpPr>
          <p:spPr>
            <a:xfrm>
              <a:off x="2593440" y="785268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sp>
        <p:nvSpPr>
          <p:cNvPr id="608" name="CustomShape 7"/>
          <p:cNvSpPr/>
          <p:nvPr/>
        </p:nvSpPr>
        <p:spPr>
          <a:xfrm>
            <a:off x="1401840" y="2094120"/>
            <a:ext cx="9685440" cy="353160"/>
          </a:xfrm>
          <a:prstGeom prst="rect">
            <a:avLst/>
          </a:prstGeom>
          <a:noFill/>
          <a:ln w="0">
            <a:noFill/>
          </a:ln>
        </p:spPr>
        <p:style>
          <a:lnRef idx="0"/>
          <a:fillRef idx="0"/>
          <a:effectRef idx="0"/>
          <a:fontRef idx="minor"/>
        </p:style>
        <p:txBody>
          <a:bodyPr wrap="none" lIns="0" rIns="0" tIns="0" bIns="0" anchor="t">
            <a:noAutofit/>
          </a:bodyPr>
          <a:p>
            <a:pPr defTabSz="914400">
              <a:lnSpc>
                <a:spcPts val="2750"/>
              </a:lnSpc>
              <a:tabLst>
                <a:tab algn="l" pos="0"/>
              </a:tabLst>
            </a:pPr>
            <a:r>
              <a:rPr b="0" lang="en-US" sz="2200" spc="-1" strike="noStrike">
                <a:solidFill>
                  <a:srgbClr val="1b1b27"/>
                </a:solidFill>
                <a:latin typeface="Alexandria"/>
                <a:ea typeface="Alexandria"/>
              </a:rPr>
              <a:t>Dirección General de Pensiones, Valoración y Programas de Inclusión</a:t>
            </a:r>
            <a:endParaRPr b="0" lang="es-ES" sz="2200" spc="-1" strike="noStrike">
              <a:solidFill>
                <a:srgbClr val="000000"/>
              </a:solidFill>
              <a:latin typeface="Arial"/>
            </a:endParaRPr>
          </a:p>
        </p:txBody>
      </p:sp>
      <p:sp>
        <p:nvSpPr>
          <p:cNvPr id="609" name="CustomShape 8"/>
          <p:cNvSpPr/>
          <p:nvPr/>
        </p:nvSpPr>
        <p:spPr>
          <a:xfrm>
            <a:off x="1390680" y="2670120"/>
            <a:ext cx="8904600" cy="353160"/>
          </a:xfrm>
          <a:prstGeom prst="rect">
            <a:avLst/>
          </a:prstGeom>
          <a:noFill/>
          <a:ln w="0">
            <a:noFill/>
          </a:ln>
        </p:spPr>
        <p:style>
          <a:lnRef idx="0"/>
          <a:fillRef idx="0"/>
          <a:effectRef idx="0"/>
          <a:fontRef idx="minor"/>
        </p:style>
        <p:txBody>
          <a:bodyPr wrap="none" lIns="0" rIns="0" tIns="0" bIns="0" anchor="t">
            <a:noAutofit/>
          </a:bodyPr>
          <a:p>
            <a:pPr defTabSz="914400">
              <a:lnSpc>
                <a:spcPts val="2750"/>
              </a:lnSpc>
              <a:tabLst>
                <a:tab algn="l" pos="0"/>
              </a:tabLst>
            </a:pPr>
            <a:r>
              <a:rPr b="1" lang="en-US" sz="2200" spc="-1" strike="noStrike">
                <a:solidFill>
                  <a:srgbClr val="1b1b27"/>
                </a:solidFill>
                <a:latin typeface="Alexandria"/>
                <a:ea typeface="Alexandria"/>
              </a:rPr>
              <a:t>Servicio de Programas de Inclusión y Corresponsabilidad Social</a:t>
            </a:r>
            <a:endParaRPr b="0" lang="es-ES" sz="2200" spc="-1" strike="noStrike">
              <a:solidFill>
                <a:srgbClr val="000000"/>
              </a:solidFill>
              <a:latin typeface="Arial"/>
            </a:endParaRPr>
          </a:p>
        </p:txBody>
      </p:sp>
      <p:sp>
        <p:nvSpPr>
          <p:cNvPr id="610" name="CustomShape 9"/>
          <p:cNvSpPr/>
          <p:nvPr/>
        </p:nvSpPr>
        <p:spPr>
          <a:xfrm>
            <a:off x="1413000" y="3168000"/>
            <a:ext cx="2834280" cy="353160"/>
          </a:xfrm>
          <a:prstGeom prst="rect">
            <a:avLst/>
          </a:prstGeom>
          <a:noFill/>
          <a:ln w="0">
            <a:noFill/>
          </a:ln>
        </p:spPr>
        <p:style>
          <a:lnRef idx="0"/>
          <a:fillRef idx="0"/>
          <a:effectRef idx="0"/>
          <a:fontRef idx="minor"/>
        </p:style>
        <p:txBody>
          <a:bodyPr wrap="none" lIns="0" rIns="0" tIns="0" bIns="0" anchor="t">
            <a:noAutofit/>
          </a:bodyPr>
          <a:p>
            <a:pPr defTabSz="914400">
              <a:lnSpc>
                <a:spcPts val="2750"/>
              </a:lnSpc>
              <a:tabLst>
                <a:tab algn="l" pos="0"/>
              </a:tabLst>
            </a:pPr>
            <a:endParaRPr b="0" lang="es-ES" sz="2200" spc="-1" strike="noStrike">
              <a:solidFill>
                <a:srgbClr val="000000"/>
              </a:solidFill>
              <a:latin typeface="Arial"/>
            </a:endParaRPr>
          </a:p>
          <a:p>
            <a:pPr defTabSz="914400">
              <a:lnSpc>
                <a:spcPts val="2750"/>
              </a:lnSpc>
              <a:tabLst>
                <a:tab algn="l" pos="0"/>
              </a:tabLst>
            </a:pPr>
            <a:r>
              <a:rPr b="0" lang="en-US" sz="2200" spc="-1" strike="noStrike">
                <a:solidFill>
                  <a:srgbClr val="1b1b27"/>
                </a:solidFill>
                <a:latin typeface="Alexandria"/>
                <a:ea typeface="Alexandria"/>
              </a:rPr>
              <a:t>Contacto:</a:t>
            </a:r>
            <a:endParaRPr b="0" lang="es-ES" sz="2200" spc="-1" strike="noStrike">
              <a:solidFill>
                <a:srgbClr val="000000"/>
              </a:solidFill>
              <a:latin typeface="Arial"/>
            </a:endParaRPr>
          </a:p>
        </p:txBody>
      </p:sp>
      <p:sp>
        <p:nvSpPr>
          <p:cNvPr id="611" name="CustomShape 10"/>
          <p:cNvSpPr/>
          <p:nvPr/>
        </p:nvSpPr>
        <p:spPr>
          <a:xfrm>
            <a:off x="1387080" y="3927960"/>
            <a:ext cx="4959720" cy="36180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tabLst>
                <a:tab algn="l" pos="0"/>
              </a:tabLst>
            </a:pPr>
            <a:r>
              <a:rPr b="0" lang="en-US" sz="2200" spc="-1" strike="noStrike">
                <a:solidFill>
                  <a:srgbClr val="404155"/>
                </a:solidFill>
                <a:latin typeface="Alexandria"/>
                <a:ea typeface="Nobile"/>
              </a:rPr>
              <a:t>Teléfono: 968 36 62 50 – 968 36 88 34</a:t>
            </a:r>
            <a:r>
              <a:rPr b="0" lang="en-US" sz="2200" spc="-1" strike="noStrike">
                <a:solidFill>
                  <a:srgbClr val="404155"/>
                </a:solidFill>
                <a:latin typeface="Nobile"/>
                <a:ea typeface="Nobile"/>
              </a:rPr>
              <a:t> </a:t>
            </a:r>
            <a:endParaRPr b="0" lang="es-ES" sz="2200" spc="-1" strike="noStrike">
              <a:solidFill>
                <a:srgbClr val="000000"/>
              </a:solidFill>
              <a:latin typeface="Arial"/>
            </a:endParaRPr>
          </a:p>
          <a:p>
            <a:pPr defTabSz="914400">
              <a:lnSpc>
                <a:spcPts val="2849"/>
              </a:lnSpc>
              <a:tabLst>
                <a:tab algn="l" pos="0"/>
              </a:tabLst>
            </a:pPr>
            <a:endParaRPr b="0" lang="es-ES" sz="1750" spc="-1" strike="noStrike">
              <a:solidFill>
                <a:srgbClr val="000000"/>
              </a:solidFill>
              <a:latin typeface="Arial"/>
            </a:endParaRPr>
          </a:p>
        </p:txBody>
      </p:sp>
      <p:sp>
        <p:nvSpPr>
          <p:cNvPr id="612" name="CustomShape 11"/>
          <p:cNvSpPr/>
          <p:nvPr/>
        </p:nvSpPr>
        <p:spPr>
          <a:xfrm>
            <a:off x="1368000" y="4354560"/>
            <a:ext cx="4710240" cy="36180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tabLst>
                <a:tab algn="l" pos="0"/>
              </a:tabLst>
            </a:pPr>
            <a:r>
              <a:rPr b="0" lang="en-US" sz="2200" spc="-1" strike="noStrike">
                <a:solidFill>
                  <a:srgbClr val="404155"/>
                </a:solidFill>
                <a:latin typeface="Alexandria"/>
                <a:ea typeface="Nobile"/>
              </a:rPr>
              <a:t>Correo electrónico: </a:t>
            </a:r>
            <a:r>
              <a:rPr b="0" lang="en-US" sz="2200" spc="-1" strike="noStrike" u="sng">
                <a:solidFill>
                  <a:srgbClr val="8dc765"/>
                </a:solidFill>
                <a:uFillTx/>
                <a:latin typeface="Alexandria"/>
                <a:ea typeface="Nobile"/>
                <a:hlinkClick r:id="rId6"/>
              </a:rPr>
              <a:t>imas-inclusion@carm.es</a:t>
            </a:r>
            <a:endParaRPr b="0" lang="es-ES" sz="2200" spc="-1" strike="noStrike">
              <a:solidFill>
                <a:srgbClr val="000000"/>
              </a:solidFill>
              <a:latin typeface="Arial"/>
            </a:endParaRPr>
          </a:p>
        </p:txBody>
      </p:sp>
      <p:sp>
        <p:nvSpPr>
          <p:cNvPr id="613" name="CustomShape 12"/>
          <p:cNvSpPr/>
          <p:nvPr/>
        </p:nvSpPr>
        <p:spPr>
          <a:xfrm>
            <a:off x="1387080" y="4858560"/>
            <a:ext cx="13041720" cy="361800"/>
          </a:xfrm>
          <a:prstGeom prst="rect">
            <a:avLst/>
          </a:prstGeom>
          <a:noFill/>
          <a:ln w="0">
            <a:noFill/>
          </a:ln>
        </p:spPr>
        <p:style>
          <a:lnRef idx="0"/>
          <a:fillRef idx="0"/>
          <a:effectRef idx="0"/>
          <a:fontRef idx="minor"/>
        </p:style>
        <p:txBody>
          <a:bodyPr wrap="none" lIns="0" rIns="0" tIns="0" bIns="0" anchor="t">
            <a:noAutofit/>
          </a:bodyPr>
          <a:p>
            <a:pPr defTabSz="914400">
              <a:lnSpc>
                <a:spcPts val="2849"/>
              </a:lnSpc>
              <a:tabLst>
                <a:tab algn="l" pos="0"/>
              </a:tabLst>
            </a:pPr>
            <a:r>
              <a:rPr b="0" lang="en-US" sz="2200" spc="-1" strike="noStrike">
                <a:solidFill>
                  <a:srgbClr val="404155"/>
                </a:solidFill>
                <a:latin typeface="Alexandria"/>
                <a:ea typeface="Nobile"/>
              </a:rPr>
              <a:t>www.carm.es</a:t>
            </a:r>
            <a:r>
              <a:rPr b="0" lang="en-US" sz="1750" spc="-1" strike="noStrike">
                <a:solidFill>
                  <a:srgbClr val="404155"/>
                </a:solidFill>
                <a:latin typeface="Alexandria"/>
                <a:ea typeface="Nobile"/>
              </a:rPr>
              <a:t>​</a:t>
            </a:r>
            <a:endParaRPr b="0" lang="es-ES" sz="17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Freeform 2"/>
          <p:cNvSpPr/>
          <p:nvPr/>
        </p:nvSpPr>
        <p:spPr>
          <a:xfrm>
            <a:off x="0" y="-194400"/>
            <a:ext cx="14630040" cy="8423640"/>
          </a:xfrm>
          <a:custGeom>
            <a:avLst/>
            <a:gdLst>
              <a:gd name="textAreaLeft" fmla="*/ 0 w 14630040"/>
              <a:gd name="textAreaRight" fmla="*/ 14630400 w 14630040"/>
              <a:gd name="textAreaTop" fmla="*/ 0 h 8423640"/>
              <a:gd name="textAreaBottom" fmla="*/ 8424000 h 8423640"/>
            </a:gdLst>
            <a:ahLst/>
            <a:rect l="textAreaLeft" t="textAreaTop" r="textAreaRight" b="textAreaBottom"/>
            <a:pathLst>
              <a:path w="18288000" h="10287000">
                <a:moveTo>
                  <a:pt x="0" y="0"/>
                </a:moveTo>
                <a:lnTo>
                  <a:pt x="18288000" y="0"/>
                </a:lnTo>
                <a:lnTo>
                  <a:pt x="18288000" y="10287000"/>
                </a:lnTo>
                <a:lnTo>
                  <a:pt x="0" y="10287000"/>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pic>
        <p:nvPicPr>
          <p:cNvPr id="615" name="Imagen 7" descr=""/>
          <p:cNvPicPr/>
          <p:nvPr/>
        </p:nvPicPr>
        <p:blipFill>
          <a:blip r:embed="rId2"/>
          <a:stretch/>
        </p:blipFill>
        <p:spPr>
          <a:xfrm>
            <a:off x="1057320" y="3495960"/>
            <a:ext cx="12681360" cy="79344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Freeform 2"/>
          <p:cNvSpPr/>
          <p:nvPr/>
        </p:nvSpPr>
        <p:spPr>
          <a:xfrm>
            <a:off x="0" y="-194400"/>
            <a:ext cx="14630040" cy="8423640"/>
          </a:xfrm>
          <a:custGeom>
            <a:avLst/>
            <a:gdLst>
              <a:gd name="textAreaLeft" fmla="*/ 0 w 14630040"/>
              <a:gd name="textAreaRight" fmla="*/ 14630400 w 14630040"/>
              <a:gd name="textAreaTop" fmla="*/ 0 h 8423640"/>
              <a:gd name="textAreaBottom" fmla="*/ 8424000 h 8423640"/>
            </a:gdLst>
            <a:ahLst/>
            <a:rect l="textAreaLeft" t="textAreaTop" r="textAreaRight" b="textAreaBottom"/>
            <a:pathLst>
              <a:path w="18288000" h="10287000">
                <a:moveTo>
                  <a:pt x="0" y="0"/>
                </a:moveTo>
                <a:lnTo>
                  <a:pt x="18288000" y="0"/>
                </a:lnTo>
                <a:lnTo>
                  <a:pt x="18288000" y="10287000"/>
                </a:lnTo>
                <a:lnTo>
                  <a:pt x="0" y="10287000"/>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pic>
        <p:nvPicPr>
          <p:cNvPr id="617" name="Imagen 7" descr=""/>
          <p:cNvPicPr/>
          <p:nvPr/>
        </p:nvPicPr>
        <p:blipFill>
          <a:blip r:embed="rId2"/>
          <a:stretch/>
        </p:blipFill>
        <p:spPr>
          <a:xfrm>
            <a:off x="1057320" y="3495960"/>
            <a:ext cx="12681360" cy="79344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8" name="Imagen 30" descr=""/>
          <p:cNvPicPr/>
          <p:nvPr/>
        </p:nvPicPr>
        <p:blipFill>
          <a:blip r:embed="rId1"/>
          <a:stretch/>
        </p:blipFill>
        <p:spPr>
          <a:xfrm>
            <a:off x="2245680" y="2045520"/>
            <a:ext cx="10258920" cy="4427280"/>
          </a:xfrm>
          <a:prstGeom prst="rect">
            <a:avLst/>
          </a:prstGeom>
          <a:ln w="0">
            <a:noFill/>
          </a:ln>
          <a:effectLst>
            <a:softEdge rad="31680"/>
          </a:effectLst>
        </p:spPr>
      </p:pic>
      <p:grpSp>
        <p:nvGrpSpPr>
          <p:cNvPr id="619" name="Group 6"/>
          <p:cNvGrpSpPr/>
          <p:nvPr/>
        </p:nvGrpSpPr>
        <p:grpSpPr>
          <a:xfrm>
            <a:off x="10495800" y="3105000"/>
            <a:ext cx="2184120" cy="1669680"/>
            <a:chOff x="10495800" y="3105000"/>
            <a:chExt cx="2184120" cy="1669680"/>
          </a:xfrm>
        </p:grpSpPr>
        <p:sp>
          <p:nvSpPr>
            <p:cNvPr id="620" name="Freeform 7"/>
            <p:cNvSpPr/>
            <p:nvPr/>
          </p:nvSpPr>
          <p:spPr>
            <a:xfrm>
              <a:off x="10495800" y="3105000"/>
              <a:ext cx="2184120" cy="1669680"/>
            </a:xfrm>
            <a:custGeom>
              <a:avLst/>
              <a:gdLst>
                <a:gd name="textAreaLeft" fmla="*/ 0 w 2184120"/>
                <a:gd name="textAreaRight" fmla="*/ 2184480 w 2184120"/>
                <a:gd name="textAreaTop" fmla="*/ 0 h 1669680"/>
                <a:gd name="textAreaBottom" fmla="*/ 1670040 h 166968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daff"/>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621" name="TextBox 8"/>
            <p:cNvSpPr/>
            <p:nvPr/>
          </p:nvSpPr>
          <p:spPr>
            <a:xfrm>
              <a:off x="10700280" y="3476880"/>
              <a:ext cx="1774440" cy="114120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54"/>
                </a:lnSpc>
              </a:pPr>
              <a:r>
                <a:rPr b="1" lang="en-US" sz="2300" spc="-1" strike="noStrike">
                  <a:solidFill>
                    <a:srgbClr val="000000"/>
                  </a:solidFill>
                  <a:latin typeface="Calibri"/>
                  <a:ea typeface="Open Sans Bold"/>
                </a:rPr>
                <a:t>Personales</a:t>
              </a:r>
              <a:endParaRPr b="0" lang="es-ES" sz="2300" spc="-1" strike="noStrike">
                <a:solidFill>
                  <a:srgbClr val="000000"/>
                </a:solidFill>
                <a:latin typeface="Arial"/>
              </a:endParaRPr>
            </a:p>
          </p:txBody>
        </p:sp>
      </p:grpSp>
      <p:grpSp>
        <p:nvGrpSpPr>
          <p:cNvPr id="622" name="Group 9"/>
          <p:cNvGrpSpPr/>
          <p:nvPr/>
        </p:nvGrpSpPr>
        <p:grpSpPr>
          <a:xfrm>
            <a:off x="2167560" y="5928840"/>
            <a:ext cx="2277360" cy="1629360"/>
            <a:chOff x="2167560" y="5928840"/>
            <a:chExt cx="2277360" cy="1629360"/>
          </a:xfrm>
        </p:grpSpPr>
        <p:sp>
          <p:nvSpPr>
            <p:cNvPr id="623" name="Freeform 10"/>
            <p:cNvSpPr/>
            <p:nvPr/>
          </p:nvSpPr>
          <p:spPr>
            <a:xfrm>
              <a:off x="2167560" y="5928840"/>
              <a:ext cx="2277360" cy="1627560"/>
            </a:xfrm>
            <a:custGeom>
              <a:avLst/>
              <a:gdLst>
                <a:gd name="textAreaLeft" fmla="*/ 0 w 2277360"/>
                <a:gd name="textAreaRight" fmla="*/ 2277720 w 2277360"/>
                <a:gd name="textAreaTop" fmla="*/ 0 h 1627560"/>
                <a:gd name="textAreaBottom" fmla="*/ 1627920 h 162756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b5ff"/>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624" name="TextBox 11"/>
            <p:cNvSpPr/>
            <p:nvPr/>
          </p:nvSpPr>
          <p:spPr>
            <a:xfrm>
              <a:off x="2423880" y="6350400"/>
              <a:ext cx="1850040" cy="1207800"/>
            </a:xfrm>
            <a:prstGeom prst="rect">
              <a:avLst/>
            </a:prstGeom>
            <a:noFill/>
            <a:ln w="0">
              <a:noFill/>
            </a:ln>
          </p:spPr>
          <p:style>
            <a:lnRef idx="0"/>
            <a:fillRef idx="0"/>
            <a:effectRef idx="0"/>
            <a:fontRef idx="minor"/>
          </p:style>
          <p:txBody>
            <a:bodyPr lIns="139680" rIns="139680" tIns="139680" bIns="139680" anchor="ctr">
              <a:noAutofit/>
            </a:bodyPr>
            <a:p>
              <a:pPr algn="ctr" defTabSz="914400">
                <a:lnSpc>
                  <a:spcPts val="2251"/>
                </a:lnSpc>
              </a:pPr>
              <a:r>
                <a:rPr b="1" lang="en-US" sz="2300" spc="-1" strike="noStrike">
                  <a:solidFill>
                    <a:srgbClr val="000000"/>
                  </a:solidFill>
                  <a:latin typeface="Calibri"/>
                  <a:ea typeface="Open Sans Bold"/>
                </a:rPr>
                <a:t>Violencia de género</a:t>
              </a:r>
              <a:endParaRPr b="0" lang="es-ES" sz="2300" spc="-1" strike="noStrike">
                <a:solidFill>
                  <a:srgbClr val="000000"/>
                </a:solidFill>
                <a:latin typeface="Arial"/>
              </a:endParaRPr>
            </a:p>
            <a:p>
              <a:pPr algn="just" defTabSz="914400">
                <a:lnSpc>
                  <a:spcPts val="2251"/>
                </a:lnSpc>
              </a:pPr>
              <a:endParaRPr b="0" lang="es-ES" sz="2300" spc="-1" strike="noStrike">
                <a:solidFill>
                  <a:srgbClr val="000000"/>
                </a:solidFill>
                <a:latin typeface="Arial"/>
              </a:endParaRPr>
            </a:p>
          </p:txBody>
        </p:sp>
      </p:grpSp>
      <p:grpSp>
        <p:nvGrpSpPr>
          <p:cNvPr id="625" name="Group 15"/>
          <p:cNvGrpSpPr/>
          <p:nvPr/>
        </p:nvGrpSpPr>
        <p:grpSpPr>
          <a:xfrm>
            <a:off x="10352520" y="5929560"/>
            <a:ext cx="2184120" cy="1695600"/>
            <a:chOff x="10352520" y="5929560"/>
            <a:chExt cx="2184120" cy="1695600"/>
          </a:xfrm>
        </p:grpSpPr>
        <p:sp>
          <p:nvSpPr>
            <p:cNvPr id="626" name="Freeform 16"/>
            <p:cNvSpPr/>
            <p:nvPr/>
          </p:nvSpPr>
          <p:spPr>
            <a:xfrm>
              <a:off x="10352520" y="5929560"/>
              <a:ext cx="2184120" cy="1695600"/>
            </a:xfrm>
            <a:custGeom>
              <a:avLst/>
              <a:gdLst>
                <a:gd name="textAreaLeft" fmla="*/ 0 w 2184120"/>
                <a:gd name="textAreaRight" fmla="*/ 2184480 w 2184120"/>
                <a:gd name="textAreaTop" fmla="*/ 0 h 1695600"/>
                <a:gd name="textAreaBottom" fmla="*/ 1695960 h 169560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627" name="TextBox 17"/>
            <p:cNvSpPr/>
            <p:nvPr/>
          </p:nvSpPr>
          <p:spPr>
            <a:xfrm>
              <a:off x="10557360" y="6307200"/>
              <a:ext cx="1774440" cy="115884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54"/>
                </a:lnSpc>
              </a:pPr>
              <a:r>
                <a:rPr b="1" lang="en-US" sz="2300" spc="-1" strike="noStrike">
                  <a:solidFill>
                    <a:srgbClr val="000000"/>
                  </a:solidFill>
                  <a:latin typeface="Calibri"/>
                  <a:ea typeface="Open Sans Bold"/>
                </a:rPr>
                <a:t>Espaciales</a:t>
              </a:r>
              <a:endParaRPr b="0" lang="es-ES" sz="2300" spc="-1" strike="noStrike">
                <a:solidFill>
                  <a:srgbClr val="000000"/>
                </a:solidFill>
                <a:latin typeface="Arial"/>
              </a:endParaRPr>
            </a:p>
          </p:txBody>
        </p:sp>
      </p:grpSp>
      <p:grpSp>
        <p:nvGrpSpPr>
          <p:cNvPr id="628" name="Group 18"/>
          <p:cNvGrpSpPr/>
          <p:nvPr/>
        </p:nvGrpSpPr>
        <p:grpSpPr>
          <a:xfrm>
            <a:off x="1881360" y="3155400"/>
            <a:ext cx="2110680" cy="1688040"/>
            <a:chOff x="1881360" y="3155400"/>
            <a:chExt cx="2110680" cy="1688040"/>
          </a:xfrm>
        </p:grpSpPr>
        <p:sp>
          <p:nvSpPr>
            <p:cNvPr id="629" name="Freeform 19"/>
            <p:cNvSpPr/>
            <p:nvPr/>
          </p:nvSpPr>
          <p:spPr>
            <a:xfrm>
              <a:off x="1881360" y="3155400"/>
              <a:ext cx="2110680" cy="1688040"/>
            </a:xfrm>
            <a:custGeom>
              <a:avLst/>
              <a:gdLst>
                <a:gd name="textAreaLeft" fmla="*/ 0 w 2110680"/>
                <a:gd name="textAreaRight" fmla="*/ 2111040 w 2110680"/>
                <a:gd name="textAreaTop" fmla="*/ 0 h 1688040"/>
                <a:gd name="textAreaBottom" fmla="*/ 1688400 h 168804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c5d"/>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630" name="TextBox 20"/>
            <p:cNvSpPr/>
            <p:nvPr/>
          </p:nvSpPr>
          <p:spPr>
            <a:xfrm>
              <a:off x="2079360" y="3531240"/>
              <a:ext cx="1714680" cy="115380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54"/>
                </a:lnSpc>
              </a:pPr>
              <a:r>
                <a:rPr b="1" lang="en-US" sz="2300" spc="-1" strike="noStrike">
                  <a:solidFill>
                    <a:srgbClr val="000000"/>
                  </a:solidFill>
                  <a:latin typeface="Calibri"/>
                  <a:ea typeface="Open Sans Bold"/>
                </a:rPr>
                <a:t>Educación</a:t>
              </a:r>
              <a:endParaRPr b="0" lang="es-ES" sz="2300" spc="-1" strike="noStrike">
                <a:solidFill>
                  <a:srgbClr val="000000"/>
                </a:solidFill>
                <a:latin typeface="Arial"/>
              </a:endParaRPr>
            </a:p>
          </p:txBody>
        </p:sp>
      </p:grpSp>
      <p:pic>
        <p:nvPicPr>
          <p:cNvPr id="631" name="Imagen 29" descr=""/>
          <p:cNvPicPr/>
          <p:nvPr/>
        </p:nvPicPr>
        <p:blipFill>
          <a:blip r:embed="rId2"/>
          <a:stretch/>
        </p:blipFill>
        <p:spPr>
          <a:xfrm>
            <a:off x="1263960" y="48240"/>
            <a:ext cx="11493720" cy="718920"/>
          </a:xfrm>
          <a:prstGeom prst="rect">
            <a:avLst/>
          </a:prstGeom>
          <a:ln w="0">
            <a:noFill/>
          </a:ln>
        </p:spPr>
      </p:pic>
      <p:grpSp>
        <p:nvGrpSpPr>
          <p:cNvPr id="632" name="Group 24"/>
          <p:cNvGrpSpPr/>
          <p:nvPr/>
        </p:nvGrpSpPr>
        <p:grpSpPr>
          <a:xfrm>
            <a:off x="6330600" y="5929560"/>
            <a:ext cx="2352600" cy="1762200"/>
            <a:chOff x="6330600" y="5929560"/>
            <a:chExt cx="2352600" cy="1762200"/>
          </a:xfrm>
        </p:grpSpPr>
        <p:sp>
          <p:nvSpPr>
            <p:cNvPr id="633" name="Freeform 25"/>
            <p:cNvSpPr/>
            <p:nvPr/>
          </p:nvSpPr>
          <p:spPr>
            <a:xfrm>
              <a:off x="6330600" y="5929560"/>
              <a:ext cx="2352600" cy="1762200"/>
            </a:xfrm>
            <a:custGeom>
              <a:avLst/>
              <a:gdLst>
                <a:gd name="textAreaLeft" fmla="*/ 0 w 2352600"/>
                <a:gd name="textAreaRight" fmla="*/ 2352960 w 2352600"/>
                <a:gd name="textAreaTop" fmla="*/ 0 h 1762200"/>
                <a:gd name="textAreaBottom" fmla="*/ 1762560 h 1762200"/>
              </a:gdLst>
              <a:ahLst/>
              <a:rect l="textAreaLeft" t="textAreaTop" r="textAreaRight" b="textAreaBottom"/>
              <a:pathLst>
                <a:path w="2512130" h="2539353">
                  <a:moveTo>
                    <a:pt x="1256065" y="0"/>
                  </a:moveTo>
                  <a:cubicBezTo>
                    <a:pt x="562360" y="0"/>
                    <a:pt x="0" y="568453"/>
                    <a:pt x="0" y="1269676"/>
                  </a:cubicBezTo>
                  <a:cubicBezTo>
                    <a:pt x="0" y="1970899"/>
                    <a:pt x="562360" y="2539353"/>
                    <a:pt x="1256065" y="2539353"/>
                  </a:cubicBezTo>
                  <a:cubicBezTo>
                    <a:pt x="1949771" y="2539353"/>
                    <a:pt x="2512130" y="1970899"/>
                    <a:pt x="2512130" y="1269676"/>
                  </a:cubicBezTo>
                  <a:cubicBezTo>
                    <a:pt x="2512130" y="568453"/>
                    <a:pt x="1949771" y="0"/>
                    <a:pt x="1256065" y="0"/>
                  </a:cubicBezTo>
                  <a:close/>
                </a:path>
              </a:pathLst>
            </a:custGeom>
            <a:solidFill>
              <a:srgbClr val="97edaa"/>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634" name="TextBox 26"/>
            <p:cNvSpPr/>
            <p:nvPr/>
          </p:nvSpPr>
          <p:spPr>
            <a:xfrm>
              <a:off x="6550920" y="6134760"/>
              <a:ext cx="1911240" cy="13921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2251"/>
                </a:lnSpc>
              </a:pPr>
              <a:r>
                <a:rPr b="1" lang="en-US" sz="2300" spc="-1" strike="noStrike">
                  <a:solidFill>
                    <a:srgbClr val="000000"/>
                  </a:solidFill>
                  <a:latin typeface="Calibri"/>
                  <a:ea typeface="Open Sans Bold"/>
                </a:rPr>
                <a:t>Salud física y mental</a:t>
              </a:r>
              <a:endParaRPr b="0" lang="es-ES" sz="2300" spc="-1" strike="noStrike">
                <a:solidFill>
                  <a:srgbClr val="000000"/>
                </a:solidFill>
                <a:latin typeface="Arial"/>
              </a:endParaRPr>
            </a:p>
          </p:txBody>
        </p:sp>
      </p:grpSp>
      <p:sp>
        <p:nvSpPr>
          <p:cNvPr id="635" name="Rectángulo redondeado 31"/>
          <p:cNvSpPr/>
          <p:nvPr/>
        </p:nvSpPr>
        <p:spPr>
          <a:xfrm>
            <a:off x="4158720" y="2948760"/>
            <a:ext cx="6304320" cy="2513160"/>
          </a:xfrm>
          <a:prstGeom prst="roundRect">
            <a:avLst>
              <a:gd name="adj" fmla="val 16667"/>
            </a:avLst>
          </a:prstGeom>
          <a:solidFill>
            <a:srgbClr val="ede4cf"/>
          </a:solidFill>
          <a:ln w="19050">
            <a:solidFill>
              <a:srgbClr val="feb80a">
                <a:lumMod val="5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sp>
        <p:nvSpPr>
          <p:cNvPr id="636" name="TextBox 29"/>
          <p:cNvSpPr/>
          <p:nvPr/>
        </p:nvSpPr>
        <p:spPr>
          <a:xfrm>
            <a:off x="4277880" y="2405880"/>
            <a:ext cx="6074280" cy="3510720"/>
          </a:xfrm>
          <a:prstGeom prst="rect">
            <a:avLst/>
          </a:prstGeom>
          <a:noFill/>
          <a:ln w="0">
            <a:noFill/>
          </a:ln>
        </p:spPr>
        <p:style>
          <a:lnRef idx="0"/>
          <a:fillRef idx="0"/>
          <a:effectRef idx="0"/>
          <a:fontRef idx="minor"/>
        </p:style>
        <p:txBody>
          <a:bodyPr lIns="127080" rIns="127080" tIns="127080" bIns="127080" anchor="ctr">
            <a:noAutofit/>
          </a:bodyPr>
          <a:p>
            <a:pPr algn="ctr" defTabSz="914400">
              <a:lnSpc>
                <a:spcPts val="6262"/>
              </a:lnSpc>
            </a:pPr>
            <a:r>
              <a:rPr b="1" lang="en-US" sz="4300" spc="-1" strike="noStrike">
                <a:solidFill>
                  <a:schemeClr val="dk1"/>
                </a:solidFill>
                <a:latin typeface="Calibri"/>
                <a:ea typeface="Open Sans"/>
              </a:rPr>
              <a:t>VULNERABILIDAD SOCIAL</a:t>
            </a:r>
            <a:endParaRPr b="0" lang="es-ES" sz="4300" spc="-1" strike="noStrike">
              <a:solidFill>
                <a:srgbClr val="000000"/>
              </a:solidFill>
              <a:latin typeface="Arial"/>
            </a:endParaRPr>
          </a:p>
          <a:p>
            <a:pPr algn="ctr" defTabSz="914400">
              <a:lnSpc>
                <a:spcPct val="100000"/>
              </a:lnSpc>
            </a:pPr>
            <a:r>
              <a:rPr b="0" lang="en-US" sz="3500" spc="-1" strike="noStrike">
                <a:solidFill>
                  <a:schemeClr val="lt2">
                    <a:lumMod val="25000"/>
                  </a:schemeClr>
                </a:solidFill>
                <a:latin typeface="Calibri"/>
                <a:ea typeface="Open Sans"/>
              </a:rPr>
              <a:t>Proceso Multidimensional</a:t>
            </a:r>
            <a:endParaRPr b="0" lang="es-ES" sz="3500" spc="-1" strike="noStrike">
              <a:solidFill>
                <a:srgbClr val="000000"/>
              </a:solidFill>
              <a:latin typeface="Arial"/>
            </a:endParaRPr>
          </a:p>
          <a:p>
            <a:pPr algn="ctr" defTabSz="914400">
              <a:lnSpc>
                <a:spcPct val="100000"/>
              </a:lnSpc>
            </a:pPr>
            <a:r>
              <a:rPr b="0" lang="en-US" sz="3500" spc="-1" strike="noStrike">
                <a:solidFill>
                  <a:schemeClr val="lt2">
                    <a:lumMod val="25000"/>
                  </a:schemeClr>
                </a:solidFill>
                <a:latin typeface="Calibri"/>
                <a:ea typeface="Open Sans"/>
              </a:rPr>
              <a:t>Ruptura de Vínculos</a:t>
            </a:r>
            <a:endParaRPr b="0" lang="es-ES" sz="3500" spc="-1" strike="noStrike">
              <a:solidFill>
                <a:srgbClr val="000000"/>
              </a:solidFill>
              <a:latin typeface="Arial"/>
            </a:endParaRPr>
          </a:p>
        </p:txBody>
      </p:sp>
      <p:grpSp>
        <p:nvGrpSpPr>
          <p:cNvPr id="637" name="Group 12"/>
          <p:cNvGrpSpPr/>
          <p:nvPr/>
        </p:nvGrpSpPr>
        <p:grpSpPr>
          <a:xfrm>
            <a:off x="6120000" y="934200"/>
            <a:ext cx="2342520" cy="1649160"/>
            <a:chOff x="6120000" y="934200"/>
            <a:chExt cx="2342520" cy="1649160"/>
          </a:xfrm>
        </p:grpSpPr>
        <p:sp>
          <p:nvSpPr>
            <p:cNvPr id="638" name="Freeform 13"/>
            <p:cNvSpPr/>
            <p:nvPr/>
          </p:nvSpPr>
          <p:spPr>
            <a:xfrm>
              <a:off x="6120000" y="934200"/>
              <a:ext cx="2342520" cy="1649160"/>
            </a:xfrm>
            <a:custGeom>
              <a:avLst/>
              <a:gdLst>
                <a:gd name="textAreaLeft" fmla="*/ 0 w 2342520"/>
                <a:gd name="textAreaRight" fmla="*/ 2342880 w 2342520"/>
                <a:gd name="textAreaTop" fmla="*/ 0 h 1649160"/>
                <a:gd name="textAreaBottom" fmla="*/ 1649520 h 164916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c5d"/>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639" name="TextBox 14"/>
            <p:cNvSpPr/>
            <p:nvPr/>
          </p:nvSpPr>
          <p:spPr>
            <a:xfrm>
              <a:off x="6339600" y="1301400"/>
              <a:ext cx="1902960" cy="112716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54"/>
                </a:lnSpc>
              </a:pPr>
              <a:r>
                <a:rPr b="1" lang="en-US" sz="2300" spc="-1" strike="noStrike">
                  <a:solidFill>
                    <a:srgbClr val="000000"/>
                  </a:solidFill>
                  <a:latin typeface="Calibri"/>
                  <a:ea typeface="Open Sans Bold"/>
                </a:rPr>
                <a:t>Vivienda</a:t>
              </a:r>
              <a:endParaRPr b="0" lang="es-ES" sz="2300" spc="-1" strike="noStrike">
                <a:solidFill>
                  <a:srgbClr val="000000"/>
                </a:solidFill>
                <a:latin typeface="Arial"/>
              </a:endParaRPr>
            </a:p>
          </p:txBody>
        </p:sp>
      </p:grpSp>
      <p:grpSp>
        <p:nvGrpSpPr>
          <p:cNvPr id="640" name="Group 21"/>
          <p:cNvGrpSpPr/>
          <p:nvPr/>
        </p:nvGrpSpPr>
        <p:grpSpPr>
          <a:xfrm>
            <a:off x="9621000" y="911160"/>
            <a:ext cx="2253960" cy="1672200"/>
            <a:chOff x="9621000" y="911160"/>
            <a:chExt cx="2253960" cy="1672200"/>
          </a:xfrm>
        </p:grpSpPr>
        <p:sp>
          <p:nvSpPr>
            <p:cNvPr id="641" name="Freeform 22"/>
            <p:cNvSpPr/>
            <p:nvPr/>
          </p:nvSpPr>
          <p:spPr>
            <a:xfrm>
              <a:off x="9621000" y="911160"/>
              <a:ext cx="2253960" cy="1672200"/>
            </a:xfrm>
            <a:custGeom>
              <a:avLst/>
              <a:gdLst>
                <a:gd name="textAreaLeft" fmla="*/ 0 w 2253960"/>
                <a:gd name="textAreaRight" fmla="*/ 2254320 w 2253960"/>
                <a:gd name="textAreaTop" fmla="*/ 0 h 1672200"/>
                <a:gd name="textAreaBottom" fmla="*/ 1672560 h 167220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edaa"/>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642" name="TextBox 23"/>
            <p:cNvSpPr/>
            <p:nvPr/>
          </p:nvSpPr>
          <p:spPr>
            <a:xfrm>
              <a:off x="9832320" y="1199160"/>
              <a:ext cx="1831320" cy="114300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54"/>
                </a:lnSpc>
              </a:pPr>
              <a:r>
                <a:rPr b="1" lang="en-US" sz="2300" spc="-1" strike="noStrike">
                  <a:solidFill>
                    <a:srgbClr val="000000"/>
                  </a:solidFill>
                  <a:latin typeface="Calibri"/>
                  <a:ea typeface="Open Sans Bold"/>
                </a:rPr>
                <a:t>Laborales</a:t>
              </a:r>
              <a:endParaRPr b="0" lang="es-ES" sz="2300" spc="-1" strike="noStrike">
                <a:solidFill>
                  <a:srgbClr val="000000"/>
                </a:solidFill>
                <a:latin typeface="Arial"/>
              </a:endParaRPr>
            </a:p>
          </p:txBody>
        </p:sp>
      </p:grpSp>
      <p:grpSp>
        <p:nvGrpSpPr>
          <p:cNvPr id="643" name="Group 3"/>
          <p:cNvGrpSpPr/>
          <p:nvPr/>
        </p:nvGrpSpPr>
        <p:grpSpPr>
          <a:xfrm>
            <a:off x="2395440" y="970200"/>
            <a:ext cx="2467800" cy="1718280"/>
            <a:chOff x="2395440" y="970200"/>
            <a:chExt cx="2467800" cy="1718280"/>
          </a:xfrm>
        </p:grpSpPr>
        <p:sp>
          <p:nvSpPr>
            <p:cNvPr id="644" name="Freeform 4"/>
            <p:cNvSpPr/>
            <p:nvPr/>
          </p:nvSpPr>
          <p:spPr>
            <a:xfrm>
              <a:off x="2395440" y="970200"/>
              <a:ext cx="2467800" cy="1718280"/>
            </a:xfrm>
            <a:custGeom>
              <a:avLst/>
              <a:gdLst>
                <a:gd name="textAreaLeft" fmla="*/ 0 w 2467800"/>
                <a:gd name="textAreaRight" fmla="*/ 2468160 w 2467800"/>
                <a:gd name="textAreaTop" fmla="*/ 0 h 1718280"/>
                <a:gd name="textAreaBottom" fmla="*/ 1718640 h 171828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a:ln w="0">
              <a:noFill/>
            </a:ln>
          </p:spPr>
          <p:style>
            <a:lnRef idx="0"/>
            <a:fillRef idx="0"/>
            <a:effectRef idx="0"/>
            <a:fontRef idx="minor"/>
          </p:style>
          <p:txBody>
            <a:bodyPr lIns="90000" rIns="90000" tIns="45000" bIns="45000" anchor="t">
              <a:noAutofit/>
            </a:bodyPr>
            <a:p>
              <a:endParaRPr b="0" lang="es-ES" sz="1800" spc="-1" strike="noStrike">
                <a:solidFill>
                  <a:srgbClr val="ffffff"/>
                </a:solidFill>
                <a:latin typeface="Arial"/>
              </a:endParaRPr>
            </a:p>
          </p:txBody>
        </p:sp>
        <p:sp>
          <p:nvSpPr>
            <p:cNvPr id="645" name="TextBox 5"/>
            <p:cNvSpPr/>
            <p:nvPr/>
          </p:nvSpPr>
          <p:spPr>
            <a:xfrm>
              <a:off x="2626920" y="1352880"/>
              <a:ext cx="2005200" cy="11743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854"/>
                </a:lnSpc>
              </a:pPr>
              <a:r>
                <a:rPr b="1" lang="en-US" sz="2300" spc="-1" strike="noStrike">
                  <a:solidFill>
                    <a:srgbClr val="000000"/>
                  </a:solidFill>
                  <a:latin typeface="Calibri"/>
                  <a:ea typeface="Open Sans Bold"/>
                </a:rPr>
                <a:t>Económicos</a:t>
              </a:r>
              <a:endParaRPr b="0" lang="es-ES" sz="2300" spc="-1" strike="noStrike">
                <a:solidFill>
                  <a:srgbClr val="000000"/>
                </a:solidFill>
                <a:latin typeface="Arial"/>
              </a:endParaRPr>
            </a:p>
          </p:txBody>
        </p:sp>
      </p:gr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Freeform 6"/>
          <p:cNvSpPr/>
          <p:nvPr/>
        </p:nvSpPr>
        <p:spPr>
          <a:xfrm>
            <a:off x="1831680" y="137520"/>
            <a:ext cx="10966320" cy="685080"/>
          </a:xfrm>
          <a:custGeom>
            <a:avLst/>
            <a:gdLst>
              <a:gd name="textAreaLeft" fmla="*/ 0 w 10966320"/>
              <a:gd name="textAreaRight" fmla="*/ 10966680 w 10966320"/>
              <a:gd name="textAreaTop" fmla="*/ 0 h 685080"/>
              <a:gd name="textAreaBottom" fmla="*/ 685440 h 685080"/>
            </a:gdLst>
            <a:ahLst/>
            <a:rect l="textAreaLeft" t="textAreaTop" r="textAreaRight" b="textAreaBottom"/>
            <a:pathLst>
              <a:path w="13708378" h="856774">
                <a:moveTo>
                  <a:pt x="0" y="0"/>
                </a:moveTo>
                <a:lnTo>
                  <a:pt x="13708378" y="0"/>
                </a:lnTo>
                <a:lnTo>
                  <a:pt x="13708378" y="856774"/>
                </a:lnTo>
                <a:lnTo>
                  <a:pt x="0" y="856774"/>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647" name="Rectángulo redondeado 10"/>
          <p:cNvSpPr/>
          <p:nvPr/>
        </p:nvSpPr>
        <p:spPr>
          <a:xfrm>
            <a:off x="3453120" y="2177640"/>
            <a:ext cx="9023400" cy="5040720"/>
          </a:xfrm>
          <a:prstGeom prst="roundRect">
            <a:avLst>
              <a:gd name="adj" fmla="val 16667"/>
            </a:avLst>
          </a:prstGeom>
          <a:solidFill>
            <a:srgbClr val="eadfc7"/>
          </a:solidFill>
          <a:ln>
            <a:solidFill>
              <a:srgbClr val="feb80a">
                <a:lumMod val="5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rgbClr val="a67b96"/>
              </a:solidFill>
              <a:latin typeface="Trebuchet MS"/>
            </a:endParaRPr>
          </a:p>
        </p:txBody>
      </p:sp>
      <p:sp>
        <p:nvSpPr>
          <p:cNvPr id="648" name="TextBox 13"/>
          <p:cNvSpPr/>
          <p:nvPr/>
        </p:nvSpPr>
        <p:spPr>
          <a:xfrm>
            <a:off x="3665880" y="2266560"/>
            <a:ext cx="8329320" cy="4688640"/>
          </a:xfrm>
          <a:prstGeom prst="rect">
            <a:avLst/>
          </a:prstGeom>
          <a:noFill/>
          <a:ln>
            <a:noFill/>
          </a:ln>
          <a:effectLst>
            <a:outerShdw algn="ctr" blurRad="44280" dir="5400000" dist="2808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2"/>
          </a:lnRef>
          <a:fillRef idx="2">
            <a:schemeClr val="accent2"/>
          </a:fillRef>
          <a:effectRef idx="1">
            <a:schemeClr val="accent2"/>
          </a:effectRef>
          <a:fontRef idx="minor"/>
        </p:style>
        <p:txBody>
          <a:bodyPr lIns="0" rIns="0" tIns="0" bIns="0" anchor="t">
            <a:spAutoFit/>
          </a:bodyPr>
          <a:p>
            <a:pPr lvl="1" marL="601920" indent="-343080" defTabSz="914400">
              <a:lnSpc>
                <a:spcPts val="4102"/>
              </a:lnSpc>
              <a:buClr>
                <a:srgbClr val="835e01"/>
              </a:buClr>
              <a:buFont typeface="Wingdings" charset="2"/>
              <a:buChar char=""/>
            </a:pPr>
            <a:r>
              <a:rPr b="0" lang="en-US" sz="2400" spc="-1" strike="noStrike">
                <a:solidFill>
                  <a:srgbClr val="000000"/>
                </a:solidFill>
                <a:latin typeface="Calibri"/>
                <a:ea typeface="Open Sans"/>
              </a:rPr>
              <a:t>Participantes atendidos: </a:t>
            </a:r>
            <a:endParaRPr b="0" lang="es-ES" sz="2400" spc="-1" strike="noStrike">
              <a:solidFill>
                <a:srgbClr val="000000"/>
              </a:solidFill>
              <a:latin typeface="Arial"/>
            </a:endParaRPr>
          </a:p>
          <a:p>
            <a:pPr marL="259200" defTabSz="914400">
              <a:lnSpc>
                <a:spcPts val="4102"/>
              </a:lnSpc>
            </a:pPr>
            <a:r>
              <a:rPr b="0" lang="en-US" sz="2400" spc="-1" strike="noStrike">
                <a:solidFill>
                  <a:srgbClr val="000000"/>
                </a:solidFill>
                <a:latin typeface="Calibri"/>
                <a:ea typeface="Open Sans"/>
              </a:rPr>
              <a:t>	</a:t>
            </a:r>
            <a:r>
              <a:rPr b="1" lang="en-US" sz="2400" spc="-1" strike="noStrike">
                <a:solidFill>
                  <a:srgbClr val="000000"/>
                </a:solidFill>
                <a:latin typeface="Calibri"/>
                <a:ea typeface="Open Sans"/>
              </a:rPr>
              <a:t>P1: 5.144 participantes </a:t>
            </a:r>
            <a:endParaRPr b="0" lang="es-ES" sz="2400" spc="-1" strike="noStrike">
              <a:solidFill>
                <a:srgbClr val="000000"/>
              </a:solidFill>
              <a:latin typeface="Arial"/>
            </a:endParaRPr>
          </a:p>
          <a:p>
            <a:pPr marL="259200" defTabSz="914400">
              <a:lnSpc>
                <a:spcPts val="4102"/>
              </a:lnSpc>
            </a:pPr>
            <a:r>
              <a:rPr b="0" lang="en-US" sz="2400" spc="-1" strike="noStrike">
                <a:solidFill>
                  <a:srgbClr val="000000"/>
                </a:solidFill>
                <a:latin typeface="Calibri"/>
                <a:ea typeface="Open Sans"/>
              </a:rPr>
              <a:t>	</a:t>
            </a:r>
            <a:r>
              <a:rPr b="1" lang="en-US" sz="2400" spc="-1" strike="noStrike">
                <a:solidFill>
                  <a:srgbClr val="000000"/>
                </a:solidFill>
                <a:latin typeface="Calibri"/>
                <a:ea typeface="Open Sans"/>
              </a:rPr>
              <a:t>P2: 1.888 jóvenes participantes</a:t>
            </a:r>
            <a:endParaRPr b="0" lang="es-ES" sz="2400" spc="-1" strike="noStrike">
              <a:solidFill>
                <a:srgbClr val="000000"/>
              </a:solidFill>
              <a:latin typeface="Arial"/>
            </a:endParaRPr>
          </a:p>
          <a:p>
            <a:pPr marL="259200" defTabSz="914400">
              <a:lnSpc>
                <a:spcPts val="4102"/>
              </a:lnSpc>
            </a:pPr>
            <a:endParaRPr b="0" lang="es-ES" sz="1000" spc="-1" strike="noStrike">
              <a:solidFill>
                <a:srgbClr val="000000"/>
              </a:solidFill>
              <a:latin typeface="Arial"/>
            </a:endParaRPr>
          </a:p>
          <a:p>
            <a:pPr lvl="1" marL="601920" indent="-343080" algn="just" defTabSz="914400">
              <a:lnSpc>
                <a:spcPts val="4102"/>
              </a:lnSpc>
              <a:buClr>
                <a:srgbClr val="835e01"/>
              </a:buClr>
              <a:buFont typeface="Wingdings" charset="2"/>
              <a:buChar char=""/>
            </a:pPr>
            <a:r>
              <a:rPr b="1" lang="en-US" sz="2400" spc="-1" strike="noStrike">
                <a:solidFill>
                  <a:srgbClr val="000000"/>
                </a:solidFill>
                <a:latin typeface="Calibri"/>
                <a:ea typeface="Open Sans"/>
              </a:rPr>
              <a:t>Participantes que han obtenido un empleo</a:t>
            </a:r>
            <a:r>
              <a:rPr b="1" lang="en-US" sz="2400" spc="-1" strike="noStrike">
                <a:solidFill>
                  <a:schemeClr val="dk1"/>
                </a:solidFill>
                <a:latin typeface="Calibri"/>
                <a:ea typeface="Open Sans"/>
              </a:rPr>
              <a:t>, una cualificación, han vuelto a los sistemas de educación/f</a:t>
            </a:r>
            <a:r>
              <a:rPr b="1" lang="en-US" sz="2400" spc="-1" strike="noStrike">
                <a:solidFill>
                  <a:srgbClr val="000000"/>
                </a:solidFill>
                <a:latin typeface="Calibri"/>
                <a:ea typeface="Open Sans"/>
              </a:rPr>
              <a:t>ormación o buscan empleo</a:t>
            </a:r>
            <a:r>
              <a:rPr b="0" lang="en-US" sz="2400" spc="-1" strike="noStrike">
                <a:solidFill>
                  <a:srgbClr val="000000"/>
                </a:solidFill>
                <a:latin typeface="Calibri"/>
                <a:ea typeface="Open Sans"/>
              </a:rPr>
              <a:t>:</a:t>
            </a:r>
            <a:endParaRPr b="0" lang="es-ES" sz="2400" spc="-1" strike="noStrike">
              <a:solidFill>
                <a:srgbClr val="000000"/>
              </a:solidFill>
              <a:latin typeface="Arial"/>
            </a:endParaRPr>
          </a:p>
          <a:p>
            <a:pPr marL="259200" defTabSz="914400">
              <a:lnSpc>
                <a:spcPts val="4102"/>
              </a:lnSpc>
            </a:pPr>
            <a:r>
              <a:rPr b="1" lang="en-US" sz="2400" spc="-1" strike="noStrike">
                <a:solidFill>
                  <a:srgbClr val="000000"/>
                </a:solidFill>
                <a:latin typeface="Calibri"/>
                <a:ea typeface="Open Sans"/>
              </a:rPr>
              <a:t>	</a:t>
            </a:r>
            <a:r>
              <a:rPr b="1" lang="en-US" sz="2400" spc="-1" strike="noStrike">
                <a:solidFill>
                  <a:srgbClr val="000000"/>
                </a:solidFill>
                <a:latin typeface="Calibri"/>
                <a:ea typeface="Open Sans"/>
              </a:rPr>
              <a:t>P1: 58,59%</a:t>
            </a:r>
            <a:endParaRPr b="0" lang="es-ES" sz="2400" spc="-1" strike="noStrike">
              <a:solidFill>
                <a:srgbClr val="000000"/>
              </a:solidFill>
              <a:latin typeface="Arial"/>
            </a:endParaRPr>
          </a:p>
          <a:p>
            <a:pPr marL="259200" defTabSz="914400">
              <a:lnSpc>
                <a:spcPts val="4102"/>
              </a:lnSpc>
            </a:pPr>
            <a:r>
              <a:rPr b="1" lang="en-US" sz="2400" spc="-1" strike="noStrike">
                <a:solidFill>
                  <a:srgbClr val="000000"/>
                </a:solidFill>
                <a:latin typeface="Calibri"/>
                <a:ea typeface="Open Sans"/>
              </a:rPr>
              <a:t>	</a:t>
            </a:r>
            <a:r>
              <a:rPr b="1" lang="en-US" sz="2400" spc="-1" strike="noStrike">
                <a:solidFill>
                  <a:srgbClr val="000000"/>
                </a:solidFill>
                <a:latin typeface="Calibri"/>
                <a:ea typeface="Open Sans"/>
              </a:rPr>
              <a:t>P2: 66,35%</a:t>
            </a:r>
            <a:endParaRPr b="0" lang="es-ES" sz="2400" spc="-1" strike="noStrike">
              <a:solidFill>
                <a:srgbClr val="000000"/>
              </a:solidFill>
              <a:latin typeface="Arial"/>
            </a:endParaRPr>
          </a:p>
        </p:txBody>
      </p:sp>
      <p:sp>
        <p:nvSpPr>
          <p:cNvPr id="649" name="Rectángulo redondeado 13"/>
          <p:cNvSpPr/>
          <p:nvPr/>
        </p:nvSpPr>
        <p:spPr>
          <a:xfrm>
            <a:off x="3934440" y="1467000"/>
            <a:ext cx="7916400" cy="614160"/>
          </a:xfrm>
          <a:prstGeom prst="roundRect">
            <a:avLst>
              <a:gd name="adj" fmla="val 16667"/>
            </a:avLst>
          </a:prstGeom>
          <a:solidFill>
            <a:srgbClr val="eadfc7"/>
          </a:solidFill>
          <a:ln>
            <a:solidFill>
              <a:srgbClr val="feb80a">
                <a:lumMod val="5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rgbClr val="a67b96"/>
              </a:solidFill>
              <a:latin typeface="Trebuchet MS"/>
            </a:endParaRPr>
          </a:p>
        </p:txBody>
      </p:sp>
      <p:sp>
        <p:nvSpPr>
          <p:cNvPr id="650" name="6 CuadroTexto"/>
          <p:cNvSpPr/>
          <p:nvPr/>
        </p:nvSpPr>
        <p:spPr>
          <a:xfrm>
            <a:off x="3665880" y="1467000"/>
            <a:ext cx="8006040" cy="577440"/>
          </a:xfrm>
          <a:prstGeom prst="rect">
            <a:avLst/>
          </a:prstGeom>
          <a:noFill/>
          <a:ln w="0">
            <a:noFill/>
          </a:ln>
          <a:scene3d>
            <a:camera prst="orthographicFront"/>
            <a:lightRig dir="t" rig="threePt"/>
          </a:scene3d>
          <a:sp3d/>
        </p:spPr>
        <p:style>
          <a:lnRef idx="0"/>
          <a:fillRef idx="0"/>
          <a:effectRef idx="0"/>
          <a:fontRef idx="minor"/>
        </p:style>
        <p:txBody>
          <a:bodyPr lIns="90000" rIns="90000" tIns="45000" bIns="45000" anchor="t">
            <a:spAutoFit/>
          </a:bodyPr>
          <a:p>
            <a:pPr algn="ctr" defTabSz="914400">
              <a:lnSpc>
                <a:spcPct val="100000"/>
              </a:lnSpc>
            </a:pPr>
            <a:r>
              <a:rPr b="1" lang="es-ES" sz="3200" spc="-1" strike="noStrike">
                <a:solidFill>
                  <a:srgbClr val="000000"/>
                </a:solidFill>
                <a:latin typeface="Calibri"/>
                <a:ea typeface="Open Sans"/>
              </a:rPr>
              <a:t>30 de Junio de 2025</a:t>
            </a:r>
            <a:endParaRPr b="0" lang="es-ES" sz="3200" spc="-1" strike="noStrike">
              <a:solidFill>
                <a:srgbClr val="000000"/>
              </a:solidFill>
              <a:latin typeface="Arial"/>
            </a:endParaRPr>
          </a:p>
        </p:txBody>
      </p:sp>
      <p:sp>
        <p:nvSpPr>
          <p:cNvPr id="651" name="Flecha derecha 14"/>
          <p:cNvSpPr/>
          <p:nvPr/>
        </p:nvSpPr>
        <p:spPr>
          <a:xfrm>
            <a:off x="3840840" y="2972880"/>
            <a:ext cx="565200" cy="264240"/>
          </a:xfrm>
          <a:prstGeom prst="rightArrow">
            <a:avLst>
              <a:gd name="adj1" fmla="val 50000"/>
              <a:gd name="adj2" fmla="val 50000"/>
            </a:avLst>
          </a:prstGeom>
          <a:noFill/>
          <a:ln w="19050">
            <a:solidFill>
              <a:srgbClr val="92222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sp>
        <p:nvSpPr>
          <p:cNvPr id="652" name="Flecha derecha 15"/>
          <p:cNvSpPr/>
          <p:nvPr/>
        </p:nvSpPr>
        <p:spPr>
          <a:xfrm>
            <a:off x="3840840" y="3464640"/>
            <a:ext cx="565200" cy="264240"/>
          </a:xfrm>
          <a:prstGeom prst="rightArrow">
            <a:avLst>
              <a:gd name="adj1" fmla="val 50000"/>
              <a:gd name="adj2" fmla="val 50000"/>
            </a:avLst>
          </a:prstGeom>
          <a:noFill/>
          <a:ln w="28575">
            <a:solidFill>
              <a:srgbClr val="92222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sp>
        <p:nvSpPr>
          <p:cNvPr id="653" name="Flecha derecha 16"/>
          <p:cNvSpPr/>
          <p:nvPr/>
        </p:nvSpPr>
        <p:spPr>
          <a:xfrm>
            <a:off x="3934440" y="6026400"/>
            <a:ext cx="565200" cy="264240"/>
          </a:xfrm>
          <a:prstGeom prst="rightArrow">
            <a:avLst>
              <a:gd name="adj1" fmla="val 50000"/>
              <a:gd name="adj2" fmla="val 50000"/>
            </a:avLst>
          </a:prstGeom>
          <a:noFill/>
          <a:ln w="19050">
            <a:solidFill>
              <a:srgbClr val="92222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sp>
        <p:nvSpPr>
          <p:cNvPr id="654" name="Flecha derecha 17"/>
          <p:cNvSpPr/>
          <p:nvPr/>
        </p:nvSpPr>
        <p:spPr>
          <a:xfrm>
            <a:off x="3934440" y="6518160"/>
            <a:ext cx="565200" cy="264240"/>
          </a:xfrm>
          <a:prstGeom prst="rightArrow">
            <a:avLst>
              <a:gd name="adj1" fmla="val 50000"/>
              <a:gd name="adj2" fmla="val 50000"/>
            </a:avLst>
          </a:prstGeom>
          <a:noFill/>
          <a:ln w="28575">
            <a:solidFill>
              <a:srgbClr val="92222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pic>
        <p:nvPicPr>
          <p:cNvPr id="655" name="Imagen 11" descr=""/>
          <p:cNvPicPr/>
          <p:nvPr/>
        </p:nvPicPr>
        <p:blipFill>
          <a:blip r:embed="rId2"/>
          <a:stretch/>
        </p:blipFill>
        <p:spPr>
          <a:xfrm>
            <a:off x="-601920" y="2511720"/>
            <a:ext cx="5657760" cy="4707000"/>
          </a:xfrm>
          <a:prstGeom prst="rect">
            <a:avLst/>
          </a:prstGeom>
          <a:ln w="0">
            <a:noFill/>
          </a:ln>
        </p:spPr>
      </p:pic>
    </p:spTree>
  </p:cSld>
  <mc:AlternateContent>
    <mc:Choice Requires="p14">
      <p:transition p14:dur="10"/>
    </mc:Choice>
    <mc:Fallback>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Image 0" descr="preencoded.png"/>
          <p:cNvPicPr/>
          <p:nvPr/>
        </p:nvPicPr>
        <p:blipFill>
          <a:blip r:embed="rId1"/>
          <a:stretch/>
        </p:blipFill>
        <p:spPr>
          <a:xfrm>
            <a:off x="2613240" y="1610280"/>
            <a:ext cx="9968040" cy="2329200"/>
          </a:xfrm>
          <a:prstGeom prst="rect">
            <a:avLst/>
          </a:prstGeom>
          <a:ln w="0">
            <a:noFill/>
          </a:ln>
          <a:effectLst>
            <a:softEdge rad="127080"/>
          </a:effectLst>
        </p:spPr>
      </p:pic>
      <p:pic>
        <p:nvPicPr>
          <p:cNvPr id="185" name="Imagen 6" descr=""/>
          <p:cNvPicPr/>
          <p:nvPr/>
        </p:nvPicPr>
        <p:blipFill>
          <a:blip r:embed="rId2"/>
          <a:stretch/>
        </p:blipFill>
        <p:spPr>
          <a:xfrm>
            <a:off x="1057320" y="106560"/>
            <a:ext cx="12681360" cy="793440"/>
          </a:xfrm>
          <a:prstGeom prst="rect">
            <a:avLst/>
          </a:prstGeom>
          <a:ln w="0">
            <a:noFill/>
          </a:ln>
        </p:spPr>
      </p:pic>
      <p:sp>
        <p:nvSpPr>
          <p:cNvPr id="186" name="Text 1"/>
          <p:cNvSpPr/>
          <p:nvPr/>
        </p:nvSpPr>
        <p:spPr>
          <a:xfrm>
            <a:off x="384840" y="4027320"/>
            <a:ext cx="13631400" cy="1789560"/>
          </a:xfrm>
          <a:prstGeom prst="rect">
            <a:avLst/>
          </a:prstGeom>
          <a:noFill/>
          <a:ln w="0">
            <a:noFill/>
          </a:ln>
        </p:spPr>
        <p:style>
          <a:lnRef idx="0"/>
          <a:fillRef idx="0"/>
          <a:effectRef idx="0"/>
          <a:fontRef idx="minor"/>
        </p:style>
        <p:txBody>
          <a:bodyPr lIns="0" rIns="0" tIns="0" bIns="0" anchor="t">
            <a:noAutofit/>
          </a:bodyPr>
          <a:p>
            <a:pPr algn="ctr" defTabSz="914400">
              <a:lnSpc>
                <a:spcPts val="4450"/>
              </a:lnSpc>
              <a:tabLst>
                <a:tab algn="l" pos="0"/>
              </a:tabLst>
            </a:pPr>
            <a:endParaRPr b="0" lang="es-ES" sz="3550" spc="-1" strike="noStrike">
              <a:solidFill>
                <a:srgbClr val="000000"/>
              </a:solidFill>
              <a:latin typeface="Arial"/>
            </a:endParaRPr>
          </a:p>
          <a:p>
            <a:pPr algn="ctr" defTabSz="914400">
              <a:lnSpc>
                <a:spcPts val="4450"/>
              </a:lnSpc>
              <a:tabLst>
                <a:tab algn="l" pos="0"/>
              </a:tabLst>
            </a:pPr>
            <a:r>
              <a:rPr b="1" lang="en-US" sz="3550" spc="-1" strike="noStrike">
                <a:solidFill>
                  <a:srgbClr val="1b1b27"/>
                </a:solidFill>
                <a:latin typeface="Calibri"/>
                <a:ea typeface="Alexandria"/>
              </a:rPr>
              <a:t>Programas de Activación de la Empleabilidad e Inclusión Activa de personas y jóvenes en situación de vulnerabilidad</a:t>
            </a:r>
            <a:endParaRPr b="0" lang="es-ES" sz="3550" spc="-1" strike="noStrike">
              <a:solidFill>
                <a:srgbClr val="000000"/>
              </a:solidFill>
              <a:latin typeface="Arial"/>
            </a:endParaRPr>
          </a:p>
          <a:p>
            <a:pPr algn="ctr" defTabSz="914400">
              <a:lnSpc>
                <a:spcPts val="4450"/>
              </a:lnSpc>
              <a:tabLst>
                <a:tab algn="l" pos="0"/>
              </a:tabLst>
            </a:pPr>
            <a:r>
              <a:rPr b="0" lang="en-US" sz="3550" spc="-1" strike="noStrike">
                <a:solidFill>
                  <a:schemeClr val="accent6"/>
                </a:solidFill>
                <a:latin typeface="Calibri"/>
                <a:ea typeface="Alexandria"/>
              </a:rPr>
              <a:t>PROGRAMA</a:t>
            </a:r>
            <a:r>
              <a:rPr b="1" lang="en-US" sz="3550" spc="-1" strike="noStrike">
                <a:solidFill>
                  <a:schemeClr val="accent6"/>
                </a:solidFill>
                <a:latin typeface="Calibri"/>
                <a:ea typeface="Alexandria"/>
              </a:rPr>
              <a:t> FSE+</a:t>
            </a:r>
            <a:r>
              <a:rPr b="0" lang="en-US" sz="3550" spc="-1" strike="noStrike">
                <a:solidFill>
                  <a:schemeClr val="accent6"/>
                </a:solidFill>
                <a:latin typeface="Calibri"/>
                <a:ea typeface="Alexandria"/>
              </a:rPr>
              <a:t> REGIÓN DE MURCIA 2021-2027</a:t>
            </a:r>
            <a:endParaRPr b="0" lang="es-ES" sz="3550" spc="-1" strike="noStrike">
              <a:solidFill>
                <a:srgbClr val="000000"/>
              </a:solidFill>
              <a:latin typeface="Arial"/>
            </a:endParaRPr>
          </a:p>
          <a:p>
            <a:pPr algn="ctr" defTabSz="914400">
              <a:lnSpc>
                <a:spcPts val="4450"/>
              </a:lnSpc>
              <a:tabLst>
                <a:tab algn="l" pos="0"/>
              </a:tabLst>
            </a:pPr>
            <a:endParaRPr b="0" lang="es-ES" sz="3550" spc="-1" strike="noStrike">
              <a:solidFill>
                <a:srgbClr val="000000"/>
              </a:solidFill>
              <a:latin typeface="Arial"/>
            </a:endParaRPr>
          </a:p>
          <a:p>
            <a:pPr algn="ctr" defTabSz="914400">
              <a:lnSpc>
                <a:spcPts val="4450"/>
              </a:lnSpc>
              <a:tabLst>
                <a:tab algn="l" pos="0"/>
              </a:tabLst>
            </a:pPr>
            <a:endParaRPr b="0" lang="es-ES" sz="3550" spc="-1" strike="noStrike">
              <a:solidFill>
                <a:srgbClr val="000000"/>
              </a:solidFill>
              <a:latin typeface="Arial"/>
            </a:endParaRPr>
          </a:p>
        </p:txBody>
      </p:sp>
      <p:pic>
        <p:nvPicPr>
          <p:cNvPr id="187" name="Imagen 1" descr=""/>
          <p:cNvPicPr/>
          <p:nvPr/>
        </p:nvPicPr>
        <p:blipFill>
          <a:blip r:embed="rId3"/>
          <a:stretch/>
        </p:blipFill>
        <p:spPr>
          <a:xfrm>
            <a:off x="2256480" y="6583320"/>
            <a:ext cx="10467720" cy="1152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Freeform 2"/>
          <p:cNvSpPr/>
          <p:nvPr/>
        </p:nvSpPr>
        <p:spPr>
          <a:xfrm>
            <a:off x="0" y="0"/>
            <a:ext cx="14630040" cy="8229240"/>
          </a:xfrm>
          <a:custGeom>
            <a:avLst/>
            <a:gdLst>
              <a:gd name="textAreaLeft" fmla="*/ 0 w 14630040"/>
              <a:gd name="textAreaRight" fmla="*/ 14630400 w 14630040"/>
              <a:gd name="textAreaTop" fmla="*/ 0 h 8229240"/>
              <a:gd name="textAreaBottom" fmla="*/ 8229600 h 8229240"/>
            </a:gdLst>
            <a:ahLst/>
            <a:rect l="textAreaLeft" t="textAreaTop" r="textAreaRight" b="textAreaBottom"/>
            <a:pathLst>
              <a:path w="18288000" h="10287000">
                <a:moveTo>
                  <a:pt x="0" y="0"/>
                </a:moveTo>
                <a:lnTo>
                  <a:pt x="18288000" y="0"/>
                </a:lnTo>
                <a:lnTo>
                  <a:pt x="18288000" y="10287000"/>
                </a:lnTo>
                <a:lnTo>
                  <a:pt x="0" y="10287000"/>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189" name="Freeform 3"/>
          <p:cNvSpPr/>
          <p:nvPr/>
        </p:nvSpPr>
        <p:spPr>
          <a:xfrm>
            <a:off x="1469160" y="2106360"/>
            <a:ext cx="11691360" cy="5158440"/>
          </a:xfrm>
          <a:custGeom>
            <a:avLst/>
            <a:gdLst>
              <a:gd name="textAreaLeft" fmla="*/ 0 w 11691360"/>
              <a:gd name="textAreaRight" fmla="*/ 11691720 w 11691360"/>
              <a:gd name="textAreaTop" fmla="*/ 0 h 5158440"/>
              <a:gd name="textAreaBottom" fmla="*/ 5158800 h 5158440"/>
            </a:gdLst>
            <a:ahLst/>
            <a:rect l="textAreaLeft" t="textAreaTop" r="textAreaRight" b="textAreaBottom"/>
            <a:pathLst>
              <a:path w="14614815" h="6448649">
                <a:moveTo>
                  <a:pt x="0" y="0"/>
                </a:moveTo>
                <a:lnTo>
                  <a:pt x="14614816" y="0"/>
                </a:lnTo>
                <a:lnTo>
                  <a:pt x="14614816" y="6448650"/>
                </a:lnTo>
                <a:lnTo>
                  <a:pt x="0" y="6448650"/>
                </a:lnTo>
                <a:lnTo>
                  <a:pt x="0"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grpSp>
        <p:nvGrpSpPr>
          <p:cNvPr id="190" name="Group 4"/>
          <p:cNvGrpSpPr/>
          <p:nvPr/>
        </p:nvGrpSpPr>
        <p:grpSpPr>
          <a:xfrm>
            <a:off x="6053040" y="3065760"/>
            <a:ext cx="2789280" cy="2789280"/>
            <a:chOff x="6053040" y="3065760"/>
            <a:chExt cx="2789280" cy="2789280"/>
          </a:xfrm>
        </p:grpSpPr>
        <p:sp>
          <p:nvSpPr>
            <p:cNvPr id="191" name="Freeform 5"/>
            <p:cNvSpPr/>
            <p:nvPr/>
          </p:nvSpPr>
          <p:spPr>
            <a:xfrm>
              <a:off x="6053040" y="3065760"/>
              <a:ext cx="2789280" cy="2789280"/>
            </a:xfrm>
            <a:custGeom>
              <a:avLst/>
              <a:gdLst>
                <a:gd name="textAreaLeft" fmla="*/ 0 w 2789280"/>
                <a:gd name="textAreaRight" fmla="*/ 2789640 w 2789280"/>
                <a:gd name="textAreaTop" fmla="*/ 0 h 2789280"/>
                <a:gd name="textAreaBottom" fmla="*/ 2789640 h 2789280"/>
              </a:gdLst>
              <a:ahLst/>
              <a:rect l="textAreaLeft" t="textAreaTop" r="textAreaRight" b="textAreaBottom"/>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a:ln w="0">
              <a:noFill/>
            </a:ln>
          </p:spPr>
          <p:style>
            <a:lnRef idx="0"/>
            <a:fillRef idx="0"/>
            <a:effectRef idx="0"/>
            <a:fontRef idx="minor"/>
          </p:style>
          <p:txBody>
            <a:bodyPr lIns="90000" rIns="90000" tIns="45000" bIns="45000" anchor="t">
              <a:noAutofit/>
            </a:bodyPr>
            <a:p>
              <a:endParaRPr b="0" lang="es-ES" sz="1800" spc="-1" strike="noStrike">
                <a:solidFill>
                  <a:srgbClr val="ffffff"/>
                </a:solidFill>
                <a:latin typeface="Arial"/>
              </a:endParaRPr>
            </a:p>
          </p:txBody>
        </p:sp>
      </p:grpSp>
      <p:grpSp>
        <p:nvGrpSpPr>
          <p:cNvPr id="192" name="Group 6"/>
          <p:cNvGrpSpPr/>
          <p:nvPr/>
        </p:nvGrpSpPr>
        <p:grpSpPr>
          <a:xfrm>
            <a:off x="9833400" y="2440800"/>
            <a:ext cx="3777840" cy="1327680"/>
            <a:chOff x="9833400" y="2440800"/>
            <a:chExt cx="3777840" cy="1327680"/>
          </a:xfrm>
        </p:grpSpPr>
        <p:sp>
          <p:nvSpPr>
            <p:cNvPr id="193" name="Freeform 7"/>
            <p:cNvSpPr/>
            <p:nvPr/>
          </p:nvSpPr>
          <p:spPr>
            <a:xfrm rot="16200000">
              <a:off x="11058480" y="1215720"/>
              <a:ext cx="1327680" cy="3777840"/>
            </a:xfrm>
            <a:custGeom>
              <a:avLst/>
              <a:gdLst>
                <a:gd name="textAreaLeft" fmla="*/ 0 w 1327680"/>
                <a:gd name="textAreaRight" fmla="*/ 1328040 w 1327680"/>
                <a:gd name="textAreaTop" fmla="*/ 0 h 3777840"/>
                <a:gd name="textAreaBottom" fmla="*/ 3778200 h 3777840"/>
              </a:gdLst>
              <a:ahLst/>
              <a:rect l="textAreaLeft" t="textAreaTop" r="textAreaRight" b="textAreaBottom"/>
              <a:pathLst>
                <a:path w="2353310" h="7667975">
                  <a:moveTo>
                    <a:pt x="784860" y="7600665"/>
                  </a:moveTo>
                  <a:cubicBezTo>
                    <a:pt x="905510" y="7641305"/>
                    <a:pt x="1042670" y="7667975"/>
                    <a:pt x="1177290" y="7667975"/>
                  </a:cubicBezTo>
                  <a:cubicBezTo>
                    <a:pt x="1311910" y="7667975"/>
                    <a:pt x="1441450" y="7645115"/>
                    <a:pt x="1560830" y="7604475"/>
                  </a:cubicBezTo>
                  <a:cubicBezTo>
                    <a:pt x="1563370" y="7603205"/>
                    <a:pt x="1565910" y="7603205"/>
                    <a:pt x="1568450" y="7601935"/>
                  </a:cubicBezTo>
                  <a:cubicBezTo>
                    <a:pt x="2016760" y="7439375"/>
                    <a:pt x="2346960" y="7010115"/>
                    <a:pt x="2353310" y="6493699"/>
                  </a:cubicBezTo>
                  <a:lnTo>
                    <a:pt x="2353310" y="0"/>
                  </a:lnTo>
                  <a:lnTo>
                    <a:pt x="0" y="0"/>
                  </a:lnTo>
                  <a:lnTo>
                    <a:pt x="0" y="6488737"/>
                  </a:lnTo>
                  <a:cubicBezTo>
                    <a:pt x="6350" y="7012655"/>
                    <a:pt x="331470" y="7441915"/>
                    <a:pt x="784860" y="7600665"/>
                  </a:cubicBezTo>
                  <a:close/>
                </a:path>
              </a:pathLst>
            </a:custGeom>
            <a:solidFill>
              <a:srgbClr val="ffbd59"/>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grpSp>
      <p:grpSp>
        <p:nvGrpSpPr>
          <p:cNvPr id="194" name="Group 8"/>
          <p:cNvGrpSpPr/>
          <p:nvPr/>
        </p:nvGrpSpPr>
        <p:grpSpPr>
          <a:xfrm>
            <a:off x="9026280" y="2208240"/>
            <a:ext cx="1174680" cy="1174680"/>
            <a:chOff x="9026280" y="2208240"/>
            <a:chExt cx="1174680" cy="1174680"/>
          </a:xfrm>
        </p:grpSpPr>
        <p:sp>
          <p:nvSpPr>
            <p:cNvPr id="195" name="Freeform 9"/>
            <p:cNvSpPr/>
            <p:nvPr/>
          </p:nvSpPr>
          <p:spPr>
            <a:xfrm>
              <a:off x="9026280" y="2208240"/>
              <a:ext cx="1174680" cy="1174680"/>
            </a:xfrm>
            <a:custGeom>
              <a:avLst/>
              <a:gdLst>
                <a:gd name="textAreaLeft" fmla="*/ 0 w 1174680"/>
                <a:gd name="textAreaRight" fmla="*/ 1175040 w 1174680"/>
                <a:gd name="textAreaTop" fmla="*/ 0 h 1174680"/>
                <a:gd name="textAreaBottom" fmla="*/ 1175040 h 1174680"/>
              </a:gdLst>
              <a:ahLst/>
              <a:rect l="textAreaLeft" t="textAreaTop" r="textAreaRight" b="textAreaBottom"/>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d9d"/>
            </a:solidFill>
            <a:ln w="0">
              <a:noFill/>
            </a:ln>
          </p:spPr>
          <p:style>
            <a:lnRef idx="0"/>
            <a:fillRef idx="0"/>
            <a:effectRef idx="0"/>
            <a:fontRef idx="minor"/>
          </p:style>
          <p:txBody>
            <a:bodyPr lIns="90000" rIns="90000" tIns="45000" bIns="45000" anchor="t">
              <a:noAutofit/>
            </a:bodyPr>
            <a:p>
              <a:endParaRPr b="0" lang="es-ES" sz="1800" spc="-1" strike="noStrike">
                <a:solidFill>
                  <a:srgbClr val="ffffff"/>
                </a:solidFill>
                <a:latin typeface="Arial"/>
              </a:endParaRPr>
            </a:p>
          </p:txBody>
        </p:sp>
      </p:grpSp>
      <p:sp>
        <p:nvSpPr>
          <p:cNvPr id="196" name="Freeform 10"/>
          <p:cNvSpPr/>
          <p:nvPr/>
        </p:nvSpPr>
        <p:spPr>
          <a:xfrm>
            <a:off x="9172440" y="2345400"/>
            <a:ext cx="882360" cy="900360"/>
          </a:xfrm>
          <a:custGeom>
            <a:avLst/>
            <a:gdLst>
              <a:gd name="textAreaLeft" fmla="*/ 0 w 882360"/>
              <a:gd name="textAreaRight" fmla="*/ 882720 w 882360"/>
              <a:gd name="textAreaTop" fmla="*/ 0 h 900360"/>
              <a:gd name="textAreaBottom" fmla="*/ 900720 h 900360"/>
            </a:gdLst>
            <a:ahLst/>
            <a:rect l="textAreaLeft" t="textAreaTop" r="textAreaRight" b="textAreaBottom"/>
            <a:pathLst>
              <a:path w="1103177" h="1125691">
                <a:moveTo>
                  <a:pt x="0" y="0"/>
                </a:moveTo>
                <a:lnTo>
                  <a:pt x="1103176" y="0"/>
                </a:lnTo>
                <a:lnTo>
                  <a:pt x="1103176" y="1125690"/>
                </a:lnTo>
                <a:lnTo>
                  <a:pt x="0" y="1125690"/>
                </a:lnTo>
                <a:lnTo>
                  <a:pt x="0" y="0"/>
                </a:lnTo>
                <a:close/>
              </a:path>
            </a:pathLst>
          </a:custGeom>
          <a:blipFill rotWithShape="0">
            <a:blip r:embed="rId3">
              <a:extLst>
                <a:ext uri="{96DAC541-7B7A-43D3-8B79-37D633B846F1}">
                  <asvg:svgBlip xmlns:asvg="http://schemas.microsoft.com/office/drawing/2016/SVG/main" r:embed="rId4"/>
                </a:ext>
              </a:extLst>
            </a:blip>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197" name="AutoShape 11"/>
          <p:cNvSpPr/>
          <p:nvPr/>
        </p:nvSpPr>
        <p:spPr>
          <a:xfrm flipH="1">
            <a:off x="7428240" y="2795400"/>
            <a:ext cx="1598040" cy="377280"/>
          </a:xfrm>
          <a:prstGeom prst="line">
            <a:avLst/>
          </a:prstGeom>
          <a:ln cap="rnd" w="180975">
            <a:solidFill>
              <a:srgbClr val="5271ff"/>
            </a:solidFill>
            <a:prstDash val="sysDot"/>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grpSp>
        <p:nvGrpSpPr>
          <p:cNvPr id="198" name="Group 12"/>
          <p:cNvGrpSpPr/>
          <p:nvPr/>
        </p:nvGrpSpPr>
        <p:grpSpPr>
          <a:xfrm>
            <a:off x="870840" y="3197520"/>
            <a:ext cx="3949920" cy="1730160"/>
            <a:chOff x="870840" y="3197520"/>
            <a:chExt cx="3949920" cy="1730160"/>
          </a:xfrm>
        </p:grpSpPr>
        <p:sp>
          <p:nvSpPr>
            <p:cNvPr id="199" name="Freeform 13"/>
            <p:cNvSpPr/>
            <p:nvPr/>
          </p:nvSpPr>
          <p:spPr>
            <a:xfrm>
              <a:off x="870840" y="3371400"/>
              <a:ext cx="3949920" cy="1556280"/>
            </a:xfrm>
            <a:custGeom>
              <a:avLst/>
              <a:gdLst>
                <a:gd name="textAreaLeft" fmla="*/ 0 w 3949920"/>
                <a:gd name="textAreaRight" fmla="*/ 3950280 w 3949920"/>
                <a:gd name="textAreaTop" fmla="*/ 0 h 1556280"/>
                <a:gd name="textAreaBottom" fmla="*/ 1556640 h 1556280"/>
              </a:gdLst>
              <a:ahLst/>
              <a:rect l="textAreaLeft" t="textAreaTop" r="textAreaRight" b="textAreaBottom"/>
              <a:pathLst>
                <a:path w="1300492" h="512524">
                  <a:moveTo>
                    <a:pt x="156789" y="0"/>
                  </a:moveTo>
                  <a:lnTo>
                    <a:pt x="1143704" y="0"/>
                  </a:lnTo>
                  <a:cubicBezTo>
                    <a:pt x="1185286" y="0"/>
                    <a:pt x="1225166" y="16519"/>
                    <a:pt x="1254570" y="45922"/>
                  </a:cubicBezTo>
                  <a:cubicBezTo>
                    <a:pt x="1283973" y="75326"/>
                    <a:pt x="1300492" y="115206"/>
                    <a:pt x="1300492" y="156789"/>
                  </a:cubicBezTo>
                  <a:lnTo>
                    <a:pt x="1300492" y="355736"/>
                  </a:lnTo>
                  <a:cubicBezTo>
                    <a:pt x="1300492" y="397319"/>
                    <a:pt x="1283973" y="437198"/>
                    <a:pt x="1254570" y="466602"/>
                  </a:cubicBezTo>
                  <a:cubicBezTo>
                    <a:pt x="1225166" y="496006"/>
                    <a:pt x="1185286" y="512524"/>
                    <a:pt x="1143704" y="512524"/>
                  </a:cubicBezTo>
                  <a:lnTo>
                    <a:pt x="156789" y="512524"/>
                  </a:lnTo>
                  <a:cubicBezTo>
                    <a:pt x="115206" y="512524"/>
                    <a:pt x="75326" y="496006"/>
                    <a:pt x="45922" y="466602"/>
                  </a:cubicBezTo>
                  <a:cubicBezTo>
                    <a:pt x="16519" y="437198"/>
                    <a:pt x="0" y="397319"/>
                    <a:pt x="0" y="355736"/>
                  </a:cubicBezTo>
                  <a:lnTo>
                    <a:pt x="0" y="156789"/>
                  </a:lnTo>
                  <a:cubicBezTo>
                    <a:pt x="0" y="115206"/>
                    <a:pt x="16519" y="75326"/>
                    <a:pt x="45922" y="45922"/>
                  </a:cubicBezTo>
                  <a:cubicBezTo>
                    <a:pt x="75326" y="16519"/>
                    <a:pt x="115206" y="0"/>
                    <a:pt x="156789" y="0"/>
                  </a:cubicBezTo>
                  <a:close/>
                </a:path>
              </a:pathLst>
            </a:custGeom>
            <a:solidFill>
              <a:schemeClr val="accent4">
                <a:lumMod val="40000"/>
                <a:lumOff val="60000"/>
              </a:schemeClr>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00" name="TextBox 14"/>
            <p:cNvSpPr/>
            <p:nvPr/>
          </p:nvSpPr>
          <p:spPr>
            <a:xfrm>
              <a:off x="870840" y="3197520"/>
              <a:ext cx="3949920" cy="1730160"/>
            </a:xfrm>
            <a:prstGeom prst="rect">
              <a:avLst/>
            </a:prstGeom>
            <a:noFill/>
            <a:ln w="0">
              <a:noFill/>
            </a:ln>
          </p:spPr>
          <p:style>
            <a:lnRef idx="0"/>
            <a:fillRef idx="0"/>
            <a:effectRef idx="0"/>
            <a:fontRef idx="minor"/>
          </p:style>
          <p:txBody>
            <a:bodyPr lIns="127080" rIns="127080" tIns="127080" bIns="127080" anchor="ctr">
              <a:noAutofit/>
            </a:bodyPr>
            <a:p>
              <a:pPr algn="ctr" defTabSz="914400">
                <a:lnSpc>
                  <a:spcPts val="2574"/>
                </a:lnSpc>
              </a:pPr>
              <a:endParaRPr b="0" lang="es-ES" sz="1800" spc="-1" strike="noStrike">
                <a:solidFill>
                  <a:schemeClr val="dk1"/>
                </a:solidFill>
                <a:latin typeface="Trebuchet MS"/>
              </a:endParaRPr>
            </a:p>
          </p:txBody>
        </p:sp>
      </p:grpSp>
      <p:grpSp>
        <p:nvGrpSpPr>
          <p:cNvPr id="201" name="Group 15"/>
          <p:cNvGrpSpPr/>
          <p:nvPr/>
        </p:nvGrpSpPr>
        <p:grpSpPr>
          <a:xfrm>
            <a:off x="3949560" y="3343680"/>
            <a:ext cx="1174680" cy="1174680"/>
            <a:chOff x="3949560" y="3343680"/>
            <a:chExt cx="1174680" cy="1174680"/>
          </a:xfrm>
        </p:grpSpPr>
        <p:sp>
          <p:nvSpPr>
            <p:cNvPr id="202" name="Freeform 16"/>
            <p:cNvSpPr/>
            <p:nvPr/>
          </p:nvSpPr>
          <p:spPr>
            <a:xfrm>
              <a:off x="3949560" y="3343680"/>
              <a:ext cx="1174680" cy="1174680"/>
            </a:xfrm>
            <a:custGeom>
              <a:avLst/>
              <a:gdLst>
                <a:gd name="textAreaLeft" fmla="*/ 0 w 1174680"/>
                <a:gd name="textAreaRight" fmla="*/ 1175040 w 1174680"/>
                <a:gd name="textAreaTop" fmla="*/ 0 h 1174680"/>
                <a:gd name="textAreaBottom" fmla="*/ 1175040 h 1174680"/>
              </a:gdLst>
              <a:ahLst/>
              <a:rect l="textAreaLeft" t="textAreaTop" r="textAreaRight" b="textAreaBottom"/>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d9d"/>
            </a:solidFill>
            <a:ln w="0">
              <a:noFill/>
            </a:ln>
          </p:spPr>
          <p:style>
            <a:lnRef idx="0"/>
            <a:fillRef idx="0"/>
            <a:effectRef idx="0"/>
            <a:fontRef idx="minor"/>
          </p:style>
          <p:txBody>
            <a:bodyPr lIns="90000" rIns="90000" tIns="45000" bIns="45000" anchor="t">
              <a:noAutofit/>
            </a:bodyPr>
            <a:p>
              <a:endParaRPr b="0" lang="es-ES" sz="1800" spc="-1" strike="noStrike">
                <a:solidFill>
                  <a:srgbClr val="ffffff"/>
                </a:solidFill>
                <a:latin typeface="Arial"/>
              </a:endParaRPr>
            </a:p>
          </p:txBody>
        </p:sp>
      </p:grpSp>
      <p:sp>
        <p:nvSpPr>
          <p:cNvPr id="203" name="Freeform 17"/>
          <p:cNvSpPr/>
          <p:nvPr/>
        </p:nvSpPr>
        <p:spPr>
          <a:xfrm>
            <a:off x="4116600" y="3509280"/>
            <a:ext cx="840600" cy="786960"/>
          </a:xfrm>
          <a:custGeom>
            <a:avLst/>
            <a:gdLst>
              <a:gd name="textAreaLeft" fmla="*/ 0 w 840600"/>
              <a:gd name="textAreaRight" fmla="*/ 840960 w 840600"/>
              <a:gd name="textAreaTop" fmla="*/ 0 h 786960"/>
              <a:gd name="textAreaBottom" fmla="*/ 787320 h 786960"/>
            </a:gdLst>
            <a:ahLst/>
            <a:rect l="textAreaLeft" t="textAreaTop" r="textAreaRight" b="textAreaBottom"/>
            <a:pathLst>
              <a:path w="1051335" h="984312">
                <a:moveTo>
                  <a:pt x="0" y="0"/>
                </a:moveTo>
                <a:lnTo>
                  <a:pt x="1051335" y="0"/>
                </a:lnTo>
                <a:lnTo>
                  <a:pt x="1051335" y="984312"/>
                </a:lnTo>
                <a:lnTo>
                  <a:pt x="0" y="984312"/>
                </a:lnTo>
                <a:lnTo>
                  <a:pt x="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04" name="AutoShape 18"/>
          <p:cNvSpPr/>
          <p:nvPr/>
        </p:nvSpPr>
        <p:spPr>
          <a:xfrm flipV="1">
            <a:off x="4537080" y="4491720"/>
            <a:ext cx="1572120" cy="26640"/>
          </a:xfrm>
          <a:prstGeom prst="line">
            <a:avLst/>
          </a:prstGeom>
          <a:ln cap="rnd" w="180975">
            <a:solidFill>
              <a:srgbClr val="5271ff"/>
            </a:solidFill>
            <a:prstDash val="sysDot"/>
            <a:round/>
          </a:ln>
        </p:spPr>
        <p:style>
          <a:lnRef idx="0"/>
          <a:fillRef idx="0"/>
          <a:effectRef idx="0"/>
          <a:fontRef idx="minor"/>
        </p:style>
        <p:txBody>
          <a:bodyPr lIns="90000" rIns="90000" tIns="-18360" bIns="-18360" anchor="t" anchorCtr="1">
            <a:noAutofit/>
          </a:bodyPr>
          <a:p>
            <a:endParaRPr b="0" lang="es-ES" sz="1800" spc="-1" strike="noStrike">
              <a:solidFill>
                <a:srgbClr val="000000"/>
              </a:solidFill>
              <a:latin typeface="Arial"/>
            </a:endParaRPr>
          </a:p>
        </p:txBody>
      </p:sp>
      <p:grpSp>
        <p:nvGrpSpPr>
          <p:cNvPr id="205" name="Group 19"/>
          <p:cNvGrpSpPr/>
          <p:nvPr/>
        </p:nvGrpSpPr>
        <p:grpSpPr>
          <a:xfrm>
            <a:off x="9367920" y="6032880"/>
            <a:ext cx="3826080" cy="1173960"/>
            <a:chOff x="9367920" y="6032880"/>
            <a:chExt cx="3826080" cy="1173960"/>
          </a:xfrm>
        </p:grpSpPr>
        <p:sp>
          <p:nvSpPr>
            <p:cNvPr id="206" name="Freeform 20"/>
            <p:cNvSpPr/>
            <p:nvPr/>
          </p:nvSpPr>
          <p:spPr>
            <a:xfrm rot="16200000">
              <a:off x="10693800" y="4706640"/>
              <a:ext cx="1173960" cy="3826080"/>
            </a:xfrm>
            <a:custGeom>
              <a:avLst/>
              <a:gdLst>
                <a:gd name="textAreaLeft" fmla="*/ 0 w 1173960"/>
                <a:gd name="textAreaRight" fmla="*/ 1174320 w 1173960"/>
                <a:gd name="textAreaTop" fmla="*/ 0 h 3826080"/>
                <a:gd name="textAreaBottom" fmla="*/ 3826440 h 3826080"/>
              </a:gdLst>
              <a:ahLst/>
              <a:rect l="textAreaLeft" t="textAreaTop" r="textAreaRight" b="textAreaBottom"/>
              <a:pathLst>
                <a:path w="2353310" h="7667975">
                  <a:moveTo>
                    <a:pt x="784860" y="7600665"/>
                  </a:moveTo>
                  <a:cubicBezTo>
                    <a:pt x="905510" y="7641305"/>
                    <a:pt x="1042670" y="7667975"/>
                    <a:pt x="1177290" y="7667975"/>
                  </a:cubicBezTo>
                  <a:cubicBezTo>
                    <a:pt x="1311910" y="7667975"/>
                    <a:pt x="1441450" y="7645115"/>
                    <a:pt x="1560830" y="7604475"/>
                  </a:cubicBezTo>
                  <a:cubicBezTo>
                    <a:pt x="1563370" y="7603205"/>
                    <a:pt x="1565910" y="7603205"/>
                    <a:pt x="1568450" y="7601935"/>
                  </a:cubicBezTo>
                  <a:cubicBezTo>
                    <a:pt x="2016760" y="7439375"/>
                    <a:pt x="2346960" y="7010115"/>
                    <a:pt x="2353310" y="6493699"/>
                  </a:cubicBezTo>
                  <a:lnTo>
                    <a:pt x="2353310" y="0"/>
                  </a:lnTo>
                  <a:lnTo>
                    <a:pt x="0" y="0"/>
                  </a:lnTo>
                  <a:lnTo>
                    <a:pt x="0" y="6488737"/>
                  </a:lnTo>
                  <a:cubicBezTo>
                    <a:pt x="6350" y="7012655"/>
                    <a:pt x="331470" y="7441915"/>
                    <a:pt x="784860" y="7600665"/>
                  </a:cubicBezTo>
                  <a:close/>
                </a:path>
              </a:pathLst>
            </a:custGeom>
            <a:solidFill>
              <a:srgbClr val="5ce1e6"/>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grpSp>
      <p:grpSp>
        <p:nvGrpSpPr>
          <p:cNvPr id="207" name="Group 21"/>
          <p:cNvGrpSpPr/>
          <p:nvPr/>
        </p:nvGrpSpPr>
        <p:grpSpPr>
          <a:xfrm>
            <a:off x="8585280" y="5810760"/>
            <a:ext cx="1174680" cy="1174680"/>
            <a:chOff x="8585280" y="5810760"/>
            <a:chExt cx="1174680" cy="1174680"/>
          </a:xfrm>
        </p:grpSpPr>
        <p:sp>
          <p:nvSpPr>
            <p:cNvPr id="208" name="Freeform 22"/>
            <p:cNvSpPr/>
            <p:nvPr/>
          </p:nvSpPr>
          <p:spPr>
            <a:xfrm>
              <a:off x="8585280" y="5810760"/>
              <a:ext cx="1174680" cy="1174680"/>
            </a:xfrm>
            <a:custGeom>
              <a:avLst/>
              <a:gdLst>
                <a:gd name="textAreaLeft" fmla="*/ 0 w 1174680"/>
                <a:gd name="textAreaRight" fmla="*/ 1175040 w 1174680"/>
                <a:gd name="textAreaTop" fmla="*/ 0 h 1174680"/>
                <a:gd name="textAreaBottom" fmla="*/ 1175040 h 1174680"/>
              </a:gdLst>
              <a:ahLst/>
              <a:rect l="textAreaLeft" t="textAreaTop" r="textAreaRight" b="textAreaBottom"/>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d9d"/>
            </a:solidFill>
            <a:ln w="0">
              <a:noFill/>
            </a:ln>
          </p:spPr>
          <p:style>
            <a:lnRef idx="0"/>
            <a:fillRef idx="0"/>
            <a:effectRef idx="0"/>
            <a:fontRef idx="minor"/>
          </p:style>
          <p:txBody>
            <a:bodyPr lIns="90000" rIns="90000" tIns="45000" bIns="45000" anchor="t">
              <a:noAutofit/>
            </a:bodyPr>
            <a:p>
              <a:endParaRPr b="0" lang="es-ES" sz="1800" spc="-1" strike="noStrike">
                <a:solidFill>
                  <a:srgbClr val="ffffff"/>
                </a:solidFill>
                <a:latin typeface="Arial"/>
              </a:endParaRPr>
            </a:p>
          </p:txBody>
        </p:sp>
      </p:grpSp>
      <p:sp>
        <p:nvSpPr>
          <p:cNvPr id="209" name="Freeform 23"/>
          <p:cNvSpPr/>
          <p:nvPr/>
        </p:nvSpPr>
        <p:spPr>
          <a:xfrm>
            <a:off x="8643960" y="6031800"/>
            <a:ext cx="1057320" cy="660600"/>
          </a:xfrm>
          <a:custGeom>
            <a:avLst/>
            <a:gdLst>
              <a:gd name="textAreaLeft" fmla="*/ 0 w 1057320"/>
              <a:gd name="textAreaRight" fmla="*/ 1057680 w 1057320"/>
              <a:gd name="textAreaTop" fmla="*/ 0 h 660600"/>
              <a:gd name="textAreaBottom" fmla="*/ 660960 h 660600"/>
            </a:gdLst>
            <a:ahLst/>
            <a:rect l="textAreaLeft" t="textAreaTop" r="textAreaRight" b="textAreaBottom"/>
            <a:pathLst>
              <a:path w="1321879" h="826174">
                <a:moveTo>
                  <a:pt x="0" y="0"/>
                </a:moveTo>
                <a:lnTo>
                  <a:pt x="1321879" y="0"/>
                </a:lnTo>
                <a:lnTo>
                  <a:pt x="1321879" y="826175"/>
                </a:lnTo>
                <a:lnTo>
                  <a:pt x="0" y="826175"/>
                </a:lnTo>
                <a:lnTo>
                  <a:pt x="0" y="0"/>
                </a:lnTo>
                <a:close/>
              </a:path>
            </a:pathLst>
          </a:custGeom>
          <a:blipFill rotWithShape="0">
            <a:blip r:embed="rId7">
              <a:extLst>
                <a:ext uri="{96DAC541-7B7A-43D3-8B79-37D633B846F1}">
                  <asvg:svgBlip xmlns:asvg="http://schemas.microsoft.com/office/drawing/2016/SVG/main" r:embed="rId8"/>
                </a:ext>
              </a:extLst>
            </a:blip>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10" name="AutoShape 24"/>
          <p:cNvSpPr/>
          <p:nvPr/>
        </p:nvSpPr>
        <p:spPr>
          <a:xfrm flipH="1" flipV="1">
            <a:off x="8746920" y="4491720"/>
            <a:ext cx="366840" cy="1202040"/>
          </a:xfrm>
          <a:prstGeom prst="line">
            <a:avLst/>
          </a:prstGeom>
          <a:ln cap="rnd" w="180975">
            <a:solidFill>
              <a:srgbClr val="5271ff"/>
            </a:solidFill>
            <a:prstDash val="sysDot"/>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sp>
        <p:nvSpPr>
          <p:cNvPr id="211" name="Rectángulo redondeado 31"/>
          <p:cNvSpPr/>
          <p:nvPr/>
        </p:nvSpPr>
        <p:spPr>
          <a:xfrm>
            <a:off x="3263040" y="1078200"/>
            <a:ext cx="8106480" cy="794520"/>
          </a:xfrm>
          <a:prstGeom prst="roundRect">
            <a:avLst>
              <a:gd name="adj" fmla="val 16667"/>
            </a:avLst>
          </a:prstGeom>
          <a:solidFill>
            <a:srgbClr val="e0dfe5"/>
          </a:solidFill>
          <a:ln>
            <a:solidFill>
              <a:srgbClr val="ffffff">
                <a:lumMod val="5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sp>
        <p:nvSpPr>
          <p:cNvPr id="212" name="Freeform 25"/>
          <p:cNvSpPr/>
          <p:nvPr/>
        </p:nvSpPr>
        <p:spPr>
          <a:xfrm>
            <a:off x="13194360" y="-151920"/>
            <a:ext cx="1435680" cy="1949400"/>
          </a:xfrm>
          <a:custGeom>
            <a:avLst/>
            <a:gdLst>
              <a:gd name="textAreaLeft" fmla="*/ 0 w 1435680"/>
              <a:gd name="textAreaRight" fmla="*/ 1436040 w 1435680"/>
              <a:gd name="textAreaTop" fmla="*/ 0 h 1949400"/>
              <a:gd name="textAreaBottom" fmla="*/ 1949760 h 1949400"/>
            </a:gdLst>
            <a:ahLst/>
            <a:rect l="textAreaLeft" t="textAreaTop" r="textAreaRight" b="textAreaBottom"/>
            <a:pathLst>
              <a:path w="2724505" h="2437193">
                <a:moveTo>
                  <a:pt x="0" y="0"/>
                </a:moveTo>
                <a:lnTo>
                  <a:pt x="2724504" y="0"/>
                </a:lnTo>
                <a:lnTo>
                  <a:pt x="2724504" y="2437194"/>
                </a:lnTo>
                <a:lnTo>
                  <a:pt x="0" y="2437194"/>
                </a:lnTo>
                <a:lnTo>
                  <a:pt x="0" y="0"/>
                </a:lnTo>
                <a:close/>
              </a:path>
            </a:pathLst>
          </a:custGeom>
          <a:blipFill rotWithShape="0">
            <a:blip r:embed="rId9"/>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13" name="Freeform 26"/>
          <p:cNvSpPr/>
          <p:nvPr/>
        </p:nvSpPr>
        <p:spPr>
          <a:xfrm>
            <a:off x="1831680" y="137520"/>
            <a:ext cx="10966320" cy="685080"/>
          </a:xfrm>
          <a:custGeom>
            <a:avLst/>
            <a:gdLst>
              <a:gd name="textAreaLeft" fmla="*/ 0 w 10966320"/>
              <a:gd name="textAreaRight" fmla="*/ 10966680 w 10966320"/>
              <a:gd name="textAreaTop" fmla="*/ 0 h 685080"/>
              <a:gd name="textAreaBottom" fmla="*/ 685440 h 685080"/>
            </a:gdLst>
            <a:ahLst/>
            <a:rect l="textAreaLeft" t="textAreaTop" r="textAreaRight" b="textAreaBottom"/>
            <a:pathLst>
              <a:path w="13708378" h="856774">
                <a:moveTo>
                  <a:pt x="0" y="0"/>
                </a:moveTo>
                <a:lnTo>
                  <a:pt x="13708378" y="0"/>
                </a:lnTo>
                <a:lnTo>
                  <a:pt x="13708378" y="856774"/>
                </a:lnTo>
                <a:lnTo>
                  <a:pt x="0" y="856774"/>
                </a:lnTo>
                <a:lnTo>
                  <a:pt x="0" y="0"/>
                </a:lnTo>
                <a:close/>
              </a:path>
            </a:pathLst>
          </a:custGeom>
          <a:blipFill rotWithShape="0">
            <a:blip r:embed="rId10"/>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14" name="TextBox 27"/>
          <p:cNvSpPr/>
          <p:nvPr/>
        </p:nvSpPr>
        <p:spPr>
          <a:xfrm>
            <a:off x="3373560" y="1228680"/>
            <a:ext cx="7882920" cy="567720"/>
          </a:xfrm>
          <a:prstGeom prst="rect">
            <a:avLst/>
          </a:prstGeom>
          <a:noFill/>
          <a:ln w="0">
            <a:noFill/>
          </a:ln>
        </p:spPr>
        <p:style>
          <a:lnRef idx="0"/>
          <a:fillRef idx="0"/>
          <a:effectRef idx="0"/>
          <a:fontRef idx="minor"/>
        </p:style>
        <p:txBody>
          <a:bodyPr lIns="0" rIns="0" tIns="0" bIns="0" anchor="t">
            <a:spAutoFit/>
          </a:bodyPr>
          <a:p>
            <a:pPr algn="r" defTabSz="914400">
              <a:lnSpc>
                <a:spcPts val="4467"/>
              </a:lnSpc>
            </a:pPr>
            <a:r>
              <a:rPr b="1" lang="en-US" sz="4000" spc="-1" strike="noStrike">
                <a:solidFill>
                  <a:srgbClr val="004aad"/>
                </a:solidFill>
                <a:latin typeface="Calibri"/>
                <a:ea typeface="Open Sans Bold"/>
              </a:rPr>
              <a:t>ACTIVACIÓN DE LA EMPLEABILILIDAD</a:t>
            </a:r>
            <a:endParaRPr b="0" lang="es-ES" sz="4000" spc="-1" strike="noStrike">
              <a:solidFill>
                <a:srgbClr val="000000"/>
              </a:solidFill>
              <a:latin typeface="Arial"/>
            </a:endParaRPr>
          </a:p>
        </p:txBody>
      </p:sp>
      <p:sp>
        <p:nvSpPr>
          <p:cNvPr id="215" name="TextBox 28"/>
          <p:cNvSpPr/>
          <p:nvPr/>
        </p:nvSpPr>
        <p:spPr>
          <a:xfrm>
            <a:off x="6086520" y="3760920"/>
            <a:ext cx="2660400" cy="1433160"/>
          </a:xfrm>
          <a:prstGeom prst="rect">
            <a:avLst/>
          </a:prstGeom>
          <a:noFill/>
          <a:ln w="0">
            <a:noFill/>
          </a:ln>
        </p:spPr>
        <p:style>
          <a:lnRef idx="0"/>
          <a:fillRef idx="0"/>
          <a:effectRef idx="0"/>
          <a:fontRef idx="minor"/>
        </p:style>
        <p:txBody>
          <a:bodyPr lIns="0" rIns="0" tIns="0" bIns="0" anchor="t">
            <a:spAutoFit/>
          </a:bodyPr>
          <a:p>
            <a:pPr algn="ctr" defTabSz="914400">
              <a:lnSpc>
                <a:spcPts val="2820"/>
              </a:lnSpc>
            </a:pPr>
            <a:r>
              <a:rPr b="1" lang="en-US" sz="2400" spc="-1" strike="noStrike">
                <a:solidFill>
                  <a:srgbClr val="b9dbba"/>
                </a:solidFill>
                <a:latin typeface="Calibri"/>
                <a:ea typeface="Open Sans Bold"/>
              </a:rPr>
              <a:t>ITINERARIO INDIVIDUALIZADO DE INCLUSIÓN ACTIVA</a:t>
            </a:r>
            <a:endParaRPr b="0" lang="es-ES" sz="2400" spc="-1" strike="noStrike">
              <a:solidFill>
                <a:srgbClr val="000000"/>
              </a:solidFill>
              <a:latin typeface="Arial"/>
            </a:endParaRPr>
          </a:p>
        </p:txBody>
      </p:sp>
      <p:sp>
        <p:nvSpPr>
          <p:cNvPr id="216" name="TextBox 29"/>
          <p:cNvSpPr/>
          <p:nvPr/>
        </p:nvSpPr>
        <p:spPr>
          <a:xfrm>
            <a:off x="10144800" y="2612880"/>
            <a:ext cx="3258000" cy="2134440"/>
          </a:xfrm>
          <a:prstGeom prst="rect">
            <a:avLst/>
          </a:prstGeom>
          <a:noFill/>
          <a:ln w="0">
            <a:noFill/>
          </a:ln>
        </p:spPr>
        <p:style>
          <a:lnRef idx="0"/>
          <a:fillRef idx="0"/>
          <a:effectRef idx="0"/>
          <a:fontRef idx="minor"/>
        </p:style>
        <p:txBody>
          <a:bodyPr lIns="0" rIns="0" tIns="0" bIns="0" anchor="t">
            <a:spAutoFit/>
          </a:bodyPr>
          <a:p>
            <a:pPr algn="ctr" defTabSz="914400">
              <a:lnSpc>
                <a:spcPts val="2801"/>
              </a:lnSpc>
            </a:pPr>
            <a:r>
              <a:rPr b="1" lang="en-US" sz="2400" spc="-1" strike="noStrike">
                <a:solidFill>
                  <a:srgbClr val="2c4d9d"/>
                </a:solidFill>
                <a:latin typeface="Calibri"/>
                <a:ea typeface="Open Sans Bold"/>
              </a:rPr>
              <a:t> </a:t>
            </a:r>
            <a:r>
              <a:rPr b="1" lang="en-US" sz="2400" spc="-1" strike="noStrike">
                <a:solidFill>
                  <a:srgbClr val="2c4d9d"/>
                </a:solidFill>
                <a:latin typeface="Calibri"/>
                <a:ea typeface="Open Sans Bold"/>
              </a:rPr>
              <a:t>ÁREA DE MEJORA COMPETENCIAL DE LA PERSONA</a:t>
            </a:r>
            <a:endParaRPr b="0" lang="es-ES" sz="2400" spc="-1" strike="noStrike">
              <a:solidFill>
                <a:srgbClr val="000000"/>
              </a:solidFill>
              <a:latin typeface="Arial"/>
            </a:endParaRPr>
          </a:p>
          <a:p>
            <a:pPr algn="ctr" defTabSz="914400">
              <a:lnSpc>
                <a:spcPts val="2801"/>
              </a:lnSpc>
            </a:pPr>
            <a:endParaRPr b="0" lang="es-ES" sz="2000" spc="-1" strike="noStrike">
              <a:solidFill>
                <a:srgbClr val="000000"/>
              </a:solidFill>
              <a:latin typeface="Arial"/>
            </a:endParaRPr>
          </a:p>
          <a:p>
            <a:pPr algn="ctr" defTabSz="914400">
              <a:lnSpc>
                <a:spcPts val="2801"/>
              </a:lnSpc>
            </a:pPr>
            <a:endParaRPr b="0" lang="es-ES" sz="2000" spc="-1" strike="noStrike">
              <a:solidFill>
                <a:srgbClr val="000000"/>
              </a:solidFill>
              <a:latin typeface="Arial"/>
            </a:endParaRPr>
          </a:p>
          <a:p>
            <a:pPr algn="ctr" defTabSz="914400">
              <a:lnSpc>
                <a:spcPts val="2801"/>
              </a:lnSpc>
            </a:pPr>
            <a:endParaRPr b="0" lang="es-ES" sz="2000" spc="-1" strike="noStrike">
              <a:solidFill>
                <a:srgbClr val="000000"/>
              </a:solidFill>
              <a:latin typeface="Arial"/>
            </a:endParaRPr>
          </a:p>
        </p:txBody>
      </p:sp>
      <p:sp>
        <p:nvSpPr>
          <p:cNvPr id="217" name="TextBox 30"/>
          <p:cNvSpPr/>
          <p:nvPr/>
        </p:nvSpPr>
        <p:spPr>
          <a:xfrm>
            <a:off x="1227240" y="3549960"/>
            <a:ext cx="2721960" cy="1066320"/>
          </a:xfrm>
          <a:prstGeom prst="rect">
            <a:avLst/>
          </a:prstGeom>
          <a:noFill/>
          <a:ln w="0">
            <a:noFill/>
          </a:ln>
        </p:spPr>
        <p:style>
          <a:lnRef idx="0"/>
          <a:fillRef idx="0"/>
          <a:effectRef idx="0"/>
          <a:fontRef idx="minor"/>
        </p:style>
        <p:txBody>
          <a:bodyPr lIns="0" rIns="0" tIns="0" bIns="0" anchor="t">
            <a:spAutoFit/>
          </a:bodyPr>
          <a:p>
            <a:pPr algn="ctr" defTabSz="914400">
              <a:lnSpc>
                <a:spcPts val="2798"/>
              </a:lnSpc>
            </a:pPr>
            <a:r>
              <a:rPr b="1" lang="en-US" sz="2400" spc="-1" strike="noStrike">
                <a:solidFill>
                  <a:srgbClr val="2c4d9d"/>
                </a:solidFill>
                <a:latin typeface="Calibri"/>
                <a:ea typeface="Open Sans Bold"/>
              </a:rPr>
              <a:t> </a:t>
            </a:r>
            <a:r>
              <a:rPr b="1" lang="en-US" sz="2400" spc="-1" strike="noStrike">
                <a:solidFill>
                  <a:srgbClr val="2c4d9d"/>
                </a:solidFill>
                <a:latin typeface="Calibri"/>
                <a:ea typeface="Open Sans Bold"/>
              </a:rPr>
              <a:t>ÁREA DE ACOMPAÑAMIENTO INTEGRAL TÉCNICO</a:t>
            </a:r>
            <a:endParaRPr b="0" lang="es-ES" sz="2400" spc="-1" strike="noStrike">
              <a:solidFill>
                <a:srgbClr val="000000"/>
              </a:solidFill>
              <a:latin typeface="Arial"/>
            </a:endParaRPr>
          </a:p>
        </p:txBody>
      </p:sp>
      <p:sp>
        <p:nvSpPr>
          <p:cNvPr id="218" name="TextBox 31"/>
          <p:cNvSpPr/>
          <p:nvPr/>
        </p:nvSpPr>
        <p:spPr>
          <a:xfrm>
            <a:off x="9833400" y="6216480"/>
            <a:ext cx="2895120" cy="713160"/>
          </a:xfrm>
          <a:prstGeom prst="rect">
            <a:avLst/>
          </a:prstGeom>
          <a:noFill/>
          <a:ln w="0">
            <a:noFill/>
          </a:ln>
        </p:spPr>
        <p:style>
          <a:lnRef idx="0"/>
          <a:fillRef idx="0"/>
          <a:effectRef idx="0"/>
          <a:fontRef idx="minor"/>
        </p:style>
        <p:txBody>
          <a:bodyPr lIns="0" rIns="0" tIns="0" bIns="0" anchor="t">
            <a:spAutoFit/>
          </a:bodyPr>
          <a:p>
            <a:pPr algn="ctr" defTabSz="914400">
              <a:lnSpc>
                <a:spcPts val="2806"/>
              </a:lnSpc>
            </a:pPr>
            <a:r>
              <a:rPr b="1" lang="en-US" sz="2800" spc="-1" strike="noStrike">
                <a:solidFill>
                  <a:srgbClr val="2c4d9d"/>
                </a:solidFill>
                <a:latin typeface="Open Sans Bold"/>
                <a:ea typeface="Open Sans Bold"/>
              </a:rPr>
              <a:t> </a:t>
            </a:r>
            <a:r>
              <a:rPr b="1" lang="en-US" sz="2800" spc="-1" strike="noStrike">
                <a:solidFill>
                  <a:srgbClr val="2c4d9d"/>
                </a:solidFill>
                <a:latin typeface="Calibri"/>
                <a:ea typeface="Open Sans Bold"/>
              </a:rPr>
              <a:t>ÁREA COMPLEMENTARIA</a:t>
            </a:r>
            <a:endParaRPr b="0" lang="es-E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19" name="Group 5"/>
          <p:cNvGrpSpPr/>
          <p:nvPr/>
        </p:nvGrpSpPr>
        <p:grpSpPr>
          <a:xfrm>
            <a:off x="1746360" y="3391200"/>
            <a:ext cx="3376080" cy="1232640"/>
            <a:chOff x="1746360" y="3391200"/>
            <a:chExt cx="3376080" cy="1232640"/>
          </a:xfrm>
        </p:grpSpPr>
        <p:sp>
          <p:nvSpPr>
            <p:cNvPr id="220" name="AutoShape 6"/>
            <p:cNvSpPr/>
            <p:nvPr/>
          </p:nvSpPr>
          <p:spPr>
            <a:xfrm flipH="1">
              <a:off x="1746360" y="3391200"/>
              <a:ext cx="832680" cy="360"/>
            </a:xfrm>
            <a:prstGeom prst="line">
              <a:avLst/>
            </a:prstGeom>
            <a:ln w="3175">
              <a:solidFill>
                <a:srgbClr val="5271ff"/>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21" name="AutoShape 7"/>
            <p:cNvSpPr/>
            <p:nvPr/>
          </p:nvSpPr>
          <p:spPr>
            <a:xfrm>
              <a:off x="4290120" y="3398400"/>
              <a:ext cx="832320" cy="360"/>
            </a:xfrm>
            <a:prstGeom prst="line">
              <a:avLst/>
            </a:prstGeom>
            <a:ln w="3175">
              <a:solidFill>
                <a:srgbClr val="5271ff"/>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22" name="AutoShape 8"/>
            <p:cNvSpPr/>
            <p:nvPr/>
          </p:nvSpPr>
          <p:spPr>
            <a:xfrm flipV="1">
              <a:off x="1765800" y="3393360"/>
              <a:ext cx="360" cy="1230480"/>
            </a:xfrm>
            <a:prstGeom prst="line">
              <a:avLst/>
            </a:prstGeom>
            <a:ln w="3175">
              <a:solidFill>
                <a:srgbClr val="5371ff"/>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sp>
          <p:nvSpPr>
            <p:cNvPr id="223" name="AutoShape 9"/>
            <p:cNvSpPr/>
            <p:nvPr/>
          </p:nvSpPr>
          <p:spPr>
            <a:xfrm flipH="1">
              <a:off x="1785960" y="4619880"/>
              <a:ext cx="3295800" cy="360"/>
            </a:xfrm>
            <a:prstGeom prst="line">
              <a:avLst/>
            </a:prstGeom>
            <a:ln w="3175">
              <a:solidFill>
                <a:srgbClr val="5271ff"/>
              </a:solidFill>
              <a:round/>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24" name="AutoShape 10"/>
            <p:cNvSpPr/>
            <p:nvPr/>
          </p:nvSpPr>
          <p:spPr>
            <a:xfrm flipV="1">
              <a:off x="5102280" y="3393360"/>
              <a:ext cx="360" cy="1230480"/>
            </a:xfrm>
            <a:prstGeom prst="line">
              <a:avLst/>
            </a:prstGeom>
            <a:ln w="3175">
              <a:solidFill>
                <a:srgbClr val="5271ff"/>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grpSp>
      <p:grpSp>
        <p:nvGrpSpPr>
          <p:cNvPr id="225" name="Group 11"/>
          <p:cNvGrpSpPr/>
          <p:nvPr/>
        </p:nvGrpSpPr>
        <p:grpSpPr>
          <a:xfrm>
            <a:off x="1704960" y="1615320"/>
            <a:ext cx="3388320" cy="1154520"/>
            <a:chOff x="1704960" y="1615320"/>
            <a:chExt cx="3388320" cy="1154520"/>
          </a:xfrm>
        </p:grpSpPr>
        <p:sp>
          <p:nvSpPr>
            <p:cNvPr id="226" name="Freeform 12"/>
            <p:cNvSpPr/>
            <p:nvPr/>
          </p:nvSpPr>
          <p:spPr>
            <a:xfrm>
              <a:off x="1704960" y="1774080"/>
              <a:ext cx="3388320" cy="995760"/>
            </a:xfrm>
            <a:custGeom>
              <a:avLst/>
              <a:gdLst>
                <a:gd name="textAreaLeft" fmla="*/ 0 w 3388320"/>
                <a:gd name="textAreaRight" fmla="*/ 3388680 w 3388320"/>
                <a:gd name="textAreaTop" fmla="*/ 0 h 995760"/>
                <a:gd name="textAreaBottom" fmla="*/ 996120 h 995760"/>
              </a:gdLst>
              <a:ahLst/>
              <a:rect l="textAreaLeft" t="textAreaTop" r="textAreaRight" b="textAreaBottom"/>
              <a:pathLst>
                <a:path w="812800" h="238905">
                  <a:moveTo>
                    <a:pt x="0" y="0"/>
                  </a:moveTo>
                  <a:lnTo>
                    <a:pt x="812800" y="0"/>
                  </a:lnTo>
                  <a:lnTo>
                    <a:pt x="812800" y="238905"/>
                  </a:lnTo>
                  <a:lnTo>
                    <a:pt x="0" y="238905"/>
                  </a:lnTo>
                  <a:close/>
                </a:path>
              </a:pathLst>
            </a:custGeom>
            <a:solidFill>
              <a:srgbClr val="5271ff"/>
            </a:solidFill>
            <a:ln w="0">
              <a:noFill/>
            </a:ln>
          </p:spPr>
          <p:style>
            <a:lnRef idx="0"/>
            <a:fillRef idx="0"/>
            <a:effectRef idx="0"/>
            <a:fontRef idx="minor"/>
          </p:style>
          <p:txBody>
            <a:bodyPr lIns="90000" rIns="90000" tIns="45000" bIns="45000" anchor="t">
              <a:noAutofit/>
            </a:bodyPr>
            <a:p>
              <a:endParaRPr b="0" lang="es-ES" sz="1800" spc="-1" strike="noStrike">
                <a:solidFill>
                  <a:srgbClr val="ffffff"/>
                </a:solidFill>
                <a:latin typeface="Arial"/>
              </a:endParaRPr>
            </a:p>
          </p:txBody>
        </p:sp>
        <p:sp>
          <p:nvSpPr>
            <p:cNvPr id="227" name="TextBox 13"/>
            <p:cNvSpPr/>
            <p:nvPr/>
          </p:nvSpPr>
          <p:spPr>
            <a:xfrm>
              <a:off x="1704960" y="1615320"/>
              <a:ext cx="3388320" cy="11545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2015"/>
                </a:lnSpc>
              </a:pPr>
              <a:r>
                <a:rPr b="1" lang="en-US" sz="2000" spc="-1" strike="noStrike">
                  <a:solidFill>
                    <a:srgbClr val="000000"/>
                  </a:solidFill>
                  <a:latin typeface="Calibri"/>
                  <a:ea typeface="Montserrat Bold"/>
                </a:rPr>
                <a:t>ÁMBITO SOCIOLABORAL</a:t>
              </a:r>
              <a:endParaRPr b="0" lang="es-ES" sz="2000" spc="-1" strike="noStrike">
                <a:solidFill>
                  <a:srgbClr val="000000"/>
                </a:solidFill>
                <a:latin typeface="Arial"/>
              </a:endParaRPr>
            </a:p>
          </p:txBody>
        </p:sp>
      </p:grpSp>
      <p:grpSp>
        <p:nvGrpSpPr>
          <p:cNvPr id="228" name="Group 17"/>
          <p:cNvGrpSpPr/>
          <p:nvPr/>
        </p:nvGrpSpPr>
        <p:grpSpPr>
          <a:xfrm>
            <a:off x="5406480" y="1615320"/>
            <a:ext cx="3388320" cy="1091880"/>
            <a:chOff x="5406480" y="1615320"/>
            <a:chExt cx="3388320" cy="1091880"/>
          </a:xfrm>
        </p:grpSpPr>
        <p:sp>
          <p:nvSpPr>
            <p:cNvPr id="229" name="Freeform 18"/>
            <p:cNvSpPr/>
            <p:nvPr/>
          </p:nvSpPr>
          <p:spPr>
            <a:xfrm>
              <a:off x="5406480" y="1774080"/>
              <a:ext cx="3388320" cy="932760"/>
            </a:xfrm>
            <a:custGeom>
              <a:avLst/>
              <a:gdLst>
                <a:gd name="textAreaLeft" fmla="*/ 0 w 3388320"/>
                <a:gd name="textAreaRight" fmla="*/ 3388680 w 3388320"/>
                <a:gd name="textAreaTop" fmla="*/ 0 h 932760"/>
                <a:gd name="textAreaBottom" fmla="*/ 933120 h 932760"/>
              </a:gdLst>
              <a:ahLst/>
              <a:rect l="textAreaLeft" t="textAreaTop" r="textAreaRight" b="textAreaBottom"/>
              <a:pathLst>
                <a:path w="812800" h="223864">
                  <a:moveTo>
                    <a:pt x="0" y="0"/>
                  </a:moveTo>
                  <a:lnTo>
                    <a:pt x="812800" y="0"/>
                  </a:lnTo>
                  <a:lnTo>
                    <a:pt x="812800" y="223864"/>
                  </a:lnTo>
                  <a:lnTo>
                    <a:pt x="0" y="223864"/>
                  </a:lnTo>
                  <a:close/>
                </a:path>
              </a:pathLst>
            </a:custGeom>
            <a:solidFill>
              <a:srgbClr val="cb6ce6"/>
            </a:solidFill>
            <a:ln w="0">
              <a:noFill/>
            </a:ln>
          </p:spPr>
          <p:style>
            <a:lnRef idx="0"/>
            <a:fillRef idx="0"/>
            <a:effectRef idx="0"/>
            <a:fontRef idx="minor"/>
          </p:style>
          <p:txBody>
            <a:bodyPr lIns="90000" rIns="90000" tIns="45000" bIns="45000" anchor="t">
              <a:noAutofit/>
            </a:bodyPr>
            <a:p>
              <a:endParaRPr b="0" lang="es-ES" sz="1800" spc="-1" strike="noStrike">
                <a:solidFill>
                  <a:srgbClr val="ffffff"/>
                </a:solidFill>
                <a:latin typeface="Arial"/>
              </a:endParaRPr>
            </a:p>
          </p:txBody>
        </p:sp>
        <p:sp>
          <p:nvSpPr>
            <p:cNvPr id="230" name="TextBox 19"/>
            <p:cNvSpPr/>
            <p:nvPr/>
          </p:nvSpPr>
          <p:spPr>
            <a:xfrm>
              <a:off x="5406480" y="1615320"/>
              <a:ext cx="3388320" cy="109188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2126"/>
                </a:lnSpc>
              </a:pPr>
              <a:r>
                <a:rPr b="1" lang="en-US" sz="2000" spc="-1" strike="noStrike">
                  <a:solidFill>
                    <a:srgbClr val="000000"/>
                  </a:solidFill>
                  <a:latin typeface="Calibri"/>
                  <a:ea typeface="Montserrat Bold"/>
                </a:rPr>
                <a:t>ÁMBITO PRELABORAL </a:t>
              </a:r>
              <a:endParaRPr b="0" lang="es-ES" sz="2000" spc="-1" strike="noStrike">
                <a:solidFill>
                  <a:srgbClr val="000000"/>
                </a:solidFill>
                <a:latin typeface="Arial"/>
              </a:endParaRPr>
            </a:p>
          </p:txBody>
        </p:sp>
      </p:grpSp>
      <p:sp>
        <p:nvSpPr>
          <p:cNvPr id="231" name="AutoShape 20"/>
          <p:cNvSpPr/>
          <p:nvPr/>
        </p:nvSpPr>
        <p:spPr>
          <a:xfrm flipH="1">
            <a:off x="5496480" y="3393000"/>
            <a:ext cx="794160" cy="360"/>
          </a:xfrm>
          <a:prstGeom prst="line">
            <a:avLst/>
          </a:prstGeom>
          <a:ln w="9525">
            <a:solidFill>
              <a:srgbClr val="cb6ce6"/>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32" name="AutoShape 21"/>
          <p:cNvSpPr/>
          <p:nvPr/>
        </p:nvSpPr>
        <p:spPr>
          <a:xfrm>
            <a:off x="7923240" y="3401640"/>
            <a:ext cx="794160" cy="360"/>
          </a:xfrm>
          <a:prstGeom prst="line">
            <a:avLst/>
          </a:prstGeom>
          <a:ln w="9525">
            <a:solidFill>
              <a:srgbClr val="cb6ce6"/>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33" name="AutoShape 22"/>
          <p:cNvSpPr/>
          <p:nvPr/>
        </p:nvSpPr>
        <p:spPr>
          <a:xfrm flipV="1">
            <a:off x="5514840" y="3394080"/>
            <a:ext cx="360" cy="1292400"/>
          </a:xfrm>
          <a:prstGeom prst="line">
            <a:avLst/>
          </a:prstGeom>
          <a:ln w="9525">
            <a:solidFill>
              <a:srgbClr val="cb6ce6"/>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sp>
        <p:nvSpPr>
          <p:cNvPr id="234" name="AutoShape 23"/>
          <p:cNvSpPr/>
          <p:nvPr/>
        </p:nvSpPr>
        <p:spPr>
          <a:xfrm flipH="1">
            <a:off x="5527440" y="4694040"/>
            <a:ext cx="3144600" cy="360"/>
          </a:xfrm>
          <a:prstGeom prst="line">
            <a:avLst/>
          </a:prstGeom>
          <a:ln w="9525">
            <a:solidFill>
              <a:srgbClr val="cb6ce6"/>
            </a:solidFill>
            <a:round/>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35" name="AutoShape 24"/>
          <p:cNvSpPr/>
          <p:nvPr/>
        </p:nvSpPr>
        <p:spPr>
          <a:xfrm flipV="1">
            <a:off x="8697960" y="3394080"/>
            <a:ext cx="360" cy="1292400"/>
          </a:xfrm>
          <a:prstGeom prst="line">
            <a:avLst/>
          </a:prstGeom>
          <a:ln w="9525">
            <a:solidFill>
              <a:srgbClr val="cb6ce6"/>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grpSp>
        <p:nvGrpSpPr>
          <p:cNvPr id="236" name="Group 25"/>
          <p:cNvGrpSpPr/>
          <p:nvPr/>
        </p:nvGrpSpPr>
        <p:grpSpPr>
          <a:xfrm>
            <a:off x="3039840" y="2445840"/>
            <a:ext cx="781200" cy="781200"/>
            <a:chOff x="3039840" y="2445840"/>
            <a:chExt cx="781200" cy="781200"/>
          </a:xfrm>
        </p:grpSpPr>
        <p:sp>
          <p:nvSpPr>
            <p:cNvPr id="237" name="Freeform 26"/>
            <p:cNvSpPr/>
            <p:nvPr/>
          </p:nvSpPr>
          <p:spPr>
            <a:xfrm>
              <a:off x="3039840" y="2445840"/>
              <a:ext cx="781200" cy="781200"/>
            </a:xfrm>
            <a:custGeom>
              <a:avLst/>
              <a:gdLst>
                <a:gd name="textAreaLeft" fmla="*/ 0 w 781200"/>
                <a:gd name="textAreaRight" fmla="*/ 781560 w 781200"/>
                <a:gd name="textAreaTop" fmla="*/ 0 h 781200"/>
                <a:gd name="textAreaBottom" fmla="*/ 781560 h 78120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a:ln w="0">
              <a:noFill/>
            </a:ln>
          </p:spPr>
          <p:style>
            <a:lnRef idx="0"/>
            <a:fillRef idx="0"/>
            <a:effectRef idx="0"/>
            <a:fontRef idx="minor"/>
          </p:style>
          <p:txBody>
            <a:bodyPr lIns="90000" rIns="90000" tIns="45000" bIns="45000" anchor="t">
              <a:noAutofit/>
            </a:bodyPr>
            <a:p>
              <a:endParaRPr b="0" lang="es-ES" sz="1800" spc="-1" strike="noStrike">
                <a:solidFill>
                  <a:srgbClr val="ffffff"/>
                </a:solidFill>
                <a:latin typeface="Arial"/>
              </a:endParaRPr>
            </a:p>
          </p:txBody>
        </p:sp>
        <p:sp>
          <p:nvSpPr>
            <p:cNvPr id="238" name="TextBox 27"/>
            <p:cNvSpPr/>
            <p:nvPr/>
          </p:nvSpPr>
          <p:spPr>
            <a:xfrm>
              <a:off x="3113280" y="2491920"/>
              <a:ext cx="634680" cy="662040"/>
            </a:xfrm>
            <a:prstGeom prst="rect">
              <a:avLst/>
            </a:prstGeom>
            <a:noFill/>
            <a:ln w="0">
              <a:noFill/>
            </a:ln>
          </p:spPr>
          <p:style>
            <a:lnRef idx="0"/>
            <a:fillRef idx="0"/>
            <a:effectRef idx="0"/>
            <a:fontRef idx="minor"/>
          </p:style>
          <p:txBody>
            <a:bodyPr lIns="76320" rIns="76320" tIns="76320" bIns="76320" anchor="ctr">
              <a:noAutofit/>
            </a:bodyPr>
            <a:p>
              <a:pPr algn="ctr" defTabSz="914400">
                <a:lnSpc>
                  <a:spcPts val="1568"/>
                </a:lnSpc>
              </a:pPr>
              <a:endParaRPr b="0" lang="es-ES" sz="1800" spc="-1" strike="noStrike">
                <a:solidFill>
                  <a:schemeClr val="dk1"/>
                </a:solidFill>
                <a:latin typeface="Open Sans"/>
              </a:endParaRPr>
            </a:p>
          </p:txBody>
        </p:sp>
      </p:grpSp>
      <p:grpSp>
        <p:nvGrpSpPr>
          <p:cNvPr id="239" name="Group 28"/>
          <p:cNvGrpSpPr/>
          <p:nvPr/>
        </p:nvGrpSpPr>
        <p:grpSpPr>
          <a:xfrm>
            <a:off x="6716880" y="2484000"/>
            <a:ext cx="781200" cy="781200"/>
            <a:chOff x="6716880" y="2484000"/>
            <a:chExt cx="781200" cy="781200"/>
          </a:xfrm>
        </p:grpSpPr>
        <p:sp>
          <p:nvSpPr>
            <p:cNvPr id="240" name="Freeform 29"/>
            <p:cNvSpPr/>
            <p:nvPr/>
          </p:nvSpPr>
          <p:spPr>
            <a:xfrm>
              <a:off x="6716880" y="2484000"/>
              <a:ext cx="781200" cy="781200"/>
            </a:xfrm>
            <a:custGeom>
              <a:avLst/>
              <a:gdLst>
                <a:gd name="textAreaLeft" fmla="*/ 0 w 781200"/>
                <a:gd name="textAreaRight" fmla="*/ 781560 w 781200"/>
                <a:gd name="textAreaTop" fmla="*/ 0 h 781200"/>
                <a:gd name="textAreaBottom" fmla="*/ 781560 h 78120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ce6"/>
            </a:solidFill>
            <a:ln w="0">
              <a:noFill/>
            </a:ln>
          </p:spPr>
          <p:style>
            <a:lnRef idx="0"/>
            <a:fillRef idx="0"/>
            <a:effectRef idx="0"/>
            <a:fontRef idx="minor"/>
          </p:style>
          <p:txBody>
            <a:bodyPr lIns="90000" rIns="90000" tIns="45000" bIns="45000" anchor="t">
              <a:noAutofit/>
            </a:bodyPr>
            <a:p>
              <a:endParaRPr b="0" lang="es-ES" sz="1800" spc="-1" strike="noStrike">
                <a:solidFill>
                  <a:srgbClr val="ffffff"/>
                </a:solidFill>
                <a:latin typeface="Arial"/>
              </a:endParaRPr>
            </a:p>
          </p:txBody>
        </p:sp>
        <p:sp>
          <p:nvSpPr>
            <p:cNvPr id="241" name="TextBox 30"/>
            <p:cNvSpPr/>
            <p:nvPr/>
          </p:nvSpPr>
          <p:spPr>
            <a:xfrm>
              <a:off x="6790320" y="2530080"/>
              <a:ext cx="634680" cy="662040"/>
            </a:xfrm>
            <a:prstGeom prst="rect">
              <a:avLst/>
            </a:prstGeom>
            <a:noFill/>
            <a:ln w="0">
              <a:noFill/>
            </a:ln>
          </p:spPr>
          <p:style>
            <a:lnRef idx="0"/>
            <a:fillRef idx="0"/>
            <a:effectRef idx="0"/>
            <a:fontRef idx="minor"/>
          </p:style>
          <p:txBody>
            <a:bodyPr lIns="76320" rIns="76320" tIns="76320" bIns="76320" anchor="ctr">
              <a:noAutofit/>
            </a:bodyPr>
            <a:p>
              <a:pPr algn="ctr" defTabSz="914400">
                <a:lnSpc>
                  <a:spcPts val="1568"/>
                </a:lnSpc>
              </a:pPr>
              <a:endParaRPr b="0" lang="es-ES" sz="1800" spc="-1" strike="noStrike">
                <a:solidFill>
                  <a:schemeClr val="dk1"/>
                </a:solidFill>
                <a:latin typeface="Open Sans"/>
              </a:endParaRPr>
            </a:p>
          </p:txBody>
        </p:sp>
      </p:grpSp>
      <p:grpSp>
        <p:nvGrpSpPr>
          <p:cNvPr id="242" name="Group 34"/>
          <p:cNvGrpSpPr/>
          <p:nvPr/>
        </p:nvGrpSpPr>
        <p:grpSpPr>
          <a:xfrm>
            <a:off x="9080280" y="1615320"/>
            <a:ext cx="3705480" cy="1091880"/>
            <a:chOff x="9080280" y="1615320"/>
            <a:chExt cx="3705480" cy="1091880"/>
          </a:xfrm>
        </p:grpSpPr>
        <p:sp>
          <p:nvSpPr>
            <p:cNvPr id="243" name="Freeform 35"/>
            <p:cNvSpPr/>
            <p:nvPr/>
          </p:nvSpPr>
          <p:spPr>
            <a:xfrm>
              <a:off x="9080280" y="1774080"/>
              <a:ext cx="3705480" cy="932760"/>
            </a:xfrm>
            <a:custGeom>
              <a:avLst/>
              <a:gdLst>
                <a:gd name="textAreaLeft" fmla="*/ 0 w 3705480"/>
                <a:gd name="textAreaRight" fmla="*/ 3705840 w 3705480"/>
                <a:gd name="textAreaTop" fmla="*/ 0 h 932760"/>
                <a:gd name="textAreaBottom" fmla="*/ 933120 h 932760"/>
              </a:gdLst>
              <a:ahLst/>
              <a:rect l="textAreaLeft" t="textAreaTop" r="textAreaRight" b="textAreaBottom"/>
              <a:pathLst>
                <a:path w="812800" h="223864">
                  <a:moveTo>
                    <a:pt x="0" y="0"/>
                  </a:moveTo>
                  <a:lnTo>
                    <a:pt x="812800" y="0"/>
                  </a:lnTo>
                  <a:lnTo>
                    <a:pt x="812800" y="223864"/>
                  </a:lnTo>
                  <a:lnTo>
                    <a:pt x="0" y="223864"/>
                  </a:lnTo>
                  <a:close/>
                </a:path>
              </a:pathLst>
            </a:custGeom>
            <a:solidFill>
              <a:srgbClr val="5ce1e6"/>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44" name="TextBox 36"/>
            <p:cNvSpPr/>
            <p:nvPr/>
          </p:nvSpPr>
          <p:spPr>
            <a:xfrm>
              <a:off x="9080280" y="1615320"/>
              <a:ext cx="3705480" cy="109188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2126"/>
                </a:lnSpc>
              </a:pPr>
              <a:r>
                <a:rPr b="1" lang="en-US" sz="2000" spc="-1" strike="noStrike">
                  <a:solidFill>
                    <a:srgbClr val="000000"/>
                  </a:solidFill>
                  <a:latin typeface="Calibri"/>
                  <a:ea typeface="Montserrat Bold"/>
                </a:rPr>
                <a:t>ÁMBITO DE FORMACIÓN PROFESIONAL PARA EL EMPLEO</a:t>
              </a:r>
              <a:endParaRPr b="0" lang="es-ES" sz="2000" spc="-1" strike="noStrike">
                <a:solidFill>
                  <a:srgbClr val="000000"/>
                </a:solidFill>
                <a:latin typeface="Arial"/>
              </a:endParaRPr>
            </a:p>
          </p:txBody>
        </p:sp>
      </p:grpSp>
      <p:grpSp>
        <p:nvGrpSpPr>
          <p:cNvPr id="245" name="Group 37"/>
          <p:cNvGrpSpPr/>
          <p:nvPr/>
        </p:nvGrpSpPr>
        <p:grpSpPr>
          <a:xfrm>
            <a:off x="10674360" y="2449080"/>
            <a:ext cx="781200" cy="781200"/>
            <a:chOff x="10674360" y="2449080"/>
            <a:chExt cx="781200" cy="781200"/>
          </a:xfrm>
        </p:grpSpPr>
        <p:sp>
          <p:nvSpPr>
            <p:cNvPr id="246" name="Freeform 38"/>
            <p:cNvSpPr/>
            <p:nvPr/>
          </p:nvSpPr>
          <p:spPr>
            <a:xfrm>
              <a:off x="10674360" y="2449080"/>
              <a:ext cx="781200" cy="781200"/>
            </a:xfrm>
            <a:custGeom>
              <a:avLst/>
              <a:gdLst>
                <a:gd name="textAreaLeft" fmla="*/ 0 w 781200"/>
                <a:gd name="textAreaRight" fmla="*/ 781560 w 781200"/>
                <a:gd name="textAreaTop" fmla="*/ 0 h 781200"/>
                <a:gd name="textAreaBottom" fmla="*/ 781560 h 78120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e1e6"/>
            </a:solid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47" name="TextBox 39"/>
            <p:cNvSpPr/>
            <p:nvPr/>
          </p:nvSpPr>
          <p:spPr>
            <a:xfrm>
              <a:off x="10747440" y="2494800"/>
              <a:ext cx="634680" cy="662040"/>
            </a:xfrm>
            <a:prstGeom prst="rect">
              <a:avLst/>
            </a:prstGeom>
            <a:noFill/>
            <a:ln w="0">
              <a:noFill/>
            </a:ln>
          </p:spPr>
          <p:style>
            <a:lnRef idx="0"/>
            <a:fillRef idx="0"/>
            <a:effectRef idx="0"/>
            <a:fontRef idx="minor"/>
          </p:style>
          <p:txBody>
            <a:bodyPr lIns="76320" rIns="76320" tIns="76320" bIns="76320" anchor="ctr">
              <a:noAutofit/>
            </a:bodyPr>
            <a:p>
              <a:pPr algn="ctr" defTabSz="914400">
                <a:lnSpc>
                  <a:spcPts val="1568"/>
                </a:lnSpc>
              </a:pPr>
              <a:endParaRPr b="0" lang="es-ES" sz="1800" spc="-1" strike="noStrike">
                <a:solidFill>
                  <a:schemeClr val="dk1"/>
                </a:solidFill>
                <a:latin typeface="Open Sans"/>
              </a:endParaRPr>
            </a:p>
          </p:txBody>
        </p:sp>
      </p:grpSp>
      <p:grpSp>
        <p:nvGrpSpPr>
          <p:cNvPr id="248" name="Group 40"/>
          <p:cNvGrpSpPr/>
          <p:nvPr/>
        </p:nvGrpSpPr>
        <p:grpSpPr>
          <a:xfrm>
            <a:off x="9290520" y="3393720"/>
            <a:ext cx="3495240" cy="1464840"/>
            <a:chOff x="9290520" y="3393720"/>
            <a:chExt cx="3495240" cy="1464840"/>
          </a:xfrm>
        </p:grpSpPr>
        <p:sp>
          <p:nvSpPr>
            <p:cNvPr id="249" name="AutoShape 41"/>
            <p:cNvSpPr/>
            <p:nvPr/>
          </p:nvSpPr>
          <p:spPr>
            <a:xfrm flipH="1">
              <a:off x="9290520" y="3393720"/>
              <a:ext cx="861840" cy="360"/>
            </a:xfrm>
            <a:prstGeom prst="line">
              <a:avLst/>
            </a:prstGeom>
            <a:ln w="10289">
              <a:solidFill>
                <a:srgbClr val="5ce1e6"/>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50" name="AutoShape 42"/>
            <p:cNvSpPr/>
            <p:nvPr/>
          </p:nvSpPr>
          <p:spPr>
            <a:xfrm>
              <a:off x="11923920" y="3402000"/>
              <a:ext cx="861840" cy="360"/>
            </a:xfrm>
            <a:prstGeom prst="line">
              <a:avLst/>
            </a:prstGeom>
            <a:ln w="10289">
              <a:solidFill>
                <a:srgbClr val="5ce1e6"/>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51" name="AutoShape 43"/>
            <p:cNvSpPr/>
            <p:nvPr/>
          </p:nvSpPr>
          <p:spPr>
            <a:xfrm flipV="1">
              <a:off x="9310320" y="3395880"/>
              <a:ext cx="360" cy="1462680"/>
            </a:xfrm>
            <a:prstGeom prst="line">
              <a:avLst/>
            </a:prstGeom>
            <a:ln w="20577">
              <a:solidFill>
                <a:srgbClr val="5ce1e6"/>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sp>
          <p:nvSpPr>
            <p:cNvPr id="252" name="AutoShape 44"/>
            <p:cNvSpPr/>
            <p:nvPr/>
          </p:nvSpPr>
          <p:spPr>
            <a:xfrm flipH="1">
              <a:off x="9331200" y="4853880"/>
              <a:ext cx="3412440" cy="360"/>
            </a:xfrm>
            <a:prstGeom prst="line">
              <a:avLst/>
            </a:prstGeom>
            <a:ln w="3175">
              <a:solidFill>
                <a:srgbClr val="5ce1e6"/>
              </a:solidFill>
              <a:round/>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53" name="AutoShape 45"/>
            <p:cNvSpPr/>
            <p:nvPr/>
          </p:nvSpPr>
          <p:spPr>
            <a:xfrm flipV="1">
              <a:off x="12764880" y="3395880"/>
              <a:ext cx="360" cy="1462680"/>
            </a:xfrm>
            <a:prstGeom prst="line">
              <a:avLst/>
            </a:prstGeom>
            <a:ln w="20577">
              <a:solidFill>
                <a:srgbClr val="5ce1e6"/>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grpSp>
      <p:sp>
        <p:nvSpPr>
          <p:cNvPr id="254" name="Freeform 46"/>
          <p:cNvSpPr/>
          <p:nvPr/>
        </p:nvSpPr>
        <p:spPr>
          <a:xfrm>
            <a:off x="3056040" y="2465640"/>
            <a:ext cx="774720" cy="632520"/>
          </a:xfrm>
          <a:custGeom>
            <a:avLst/>
            <a:gdLst>
              <a:gd name="textAreaLeft" fmla="*/ 0 w 774720"/>
              <a:gd name="textAreaRight" fmla="*/ 775080 w 774720"/>
              <a:gd name="textAreaTop" fmla="*/ 0 h 632520"/>
              <a:gd name="textAreaBottom" fmla="*/ 632880 h 632520"/>
            </a:gdLst>
            <a:ahLst/>
            <a:rect l="textAreaLeft" t="textAreaTop" r="textAreaRight" b="textAreaBottom"/>
            <a:pathLst>
              <a:path w="968882" h="790960">
                <a:moveTo>
                  <a:pt x="0" y="0"/>
                </a:moveTo>
                <a:lnTo>
                  <a:pt x="968882" y="0"/>
                </a:lnTo>
                <a:lnTo>
                  <a:pt x="968882" y="790960"/>
                </a:lnTo>
                <a:lnTo>
                  <a:pt x="0" y="790960"/>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55" name="Freeform 47"/>
          <p:cNvSpPr/>
          <p:nvPr/>
        </p:nvSpPr>
        <p:spPr>
          <a:xfrm>
            <a:off x="6759720" y="2487240"/>
            <a:ext cx="704880" cy="704880"/>
          </a:xfrm>
          <a:custGeom>
            <a:avLst/>
            <a:gdLst>
              <a:gd name="textAreaLeft" fmla="*/ 0 w 704880"/>
              <a:gd name="textAreaRight" fmla="*/ 705240 w 704880"/>
              <a:gd name="textAreaTop" fmla="*/ 0 h 704880"/>
              <a:gd name="textAreaBottom" fmla="*/ 705240 h 704880"/>
            </a:gdLst>
            <a:ahLst/>
            <a:rect l="textAreaLeft" t="textAreaTop" r="textAreaRight" b="textAreaBottom"/>
            <a:pathLst>
              <a:path w="881719" h="881719">
                <a:moveTo>
                  <a:pt x="0" y="0"/>
                </a:moveTo>
                <a:lnTo>
                  <a:pt x="881720" y="0"/>
                </a:lnTo>
                <a:lnTo>
                  <a:pt x="881720" y="881719"/>
                </a:lnTo>
                <a:lnTo>
                  <a:pt x="0" y="881719"/>
                </a:lnTo>
                <a:lnTo>
                  <a:pt x="0" y="0"/>
                </a:lnTo>
                <a:close/>
              </a:path>
            </a:pathLst>
          </a:custGeom>
          <a:blipFill rotWithShape="0">
            <a:blip r:embed="rId3">
              <a:extLst>
                <a:ext uri="{96DAC541-7B7A-43D3-8B79-37D633B846F1}">
                  <asvg:svgBlip xmlns:asvg="http://schemas.microsoft.com/office/drawing/2016/SVG/main" r:embed="rId4"/>
                </a:ext>
              </a:extLst>
            </a:blip>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56" name="Freeform 48"/>
          <p:cNvSpPr/>
          <p:nvPr/>
        </p:nvSpPr>
        <p:spPr>
          <a:xfrm>
            <a:off x="10760760" y="2520360"/>
            <a:ext cx="608040" cy="798480"/>
          </a:xfrm>
          <a:custGeom>
            <a:avLst/>
            <a:gdLst>
              <a:gd name="textAreaLeft" fmla="*/ 0 w 608040"/>
              <a:gd name="textAreaRight" fmla="*/ 608400 w 608040"/>
              <a:gd name="textAreaTop" fmla="*/ 0 h 798480"/>
              <a:gd name="textAreaBottom" fmla="*/ 798840 h 798480"/>
            </a:gdLst>
            <a:ahLst/>
            <a:rect l="textAreaLeft" t="textAreaTop" r="textAreaRight" b="textAreaBottom"/>
            <a:pathLst>
              <a:path w="760684" h="998511">
                <a:moveTo>
                  <a:pt x="0" y="0"/>
                </a:moveTo>
                <a:lnTo>
                  <a:pt x="760684" y="0"/>
                </a:lnTo>
                <a:lnTo>
                  <a:pt x="760684" y="998511"/>
                </a:lnTo>
                <a:lnTo>
                  <a:pt x="0" y="998511"/>
                </a:lnTo>
                <a:lnTo>
                  <a:pt x="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57" name="TextBox 49"/>
          <p:cNvSpPr/>
          <p:nvPr/>
        </p:nvSpPr>
        <p:spPr>
          <a:xfrm>
            <a:off x="5900400" y="3539880"/>
            <a:ext cx="2399040" cy="1009800"/>
          </a:xfrm>
          <a:prstGeom prst="rect">
            <a:avLst/>
          </a:prstGeom>
          <a:noFill/>
          <a:ln w="0">
            <a:noFill/>
          </a:ln>
        </p:spPr>
        <p:style>
          <a:lnRef idx="0"/>
          <a:fillRef idx="0"/>
          <a:effectRef idx="0"/>
          <a:fontRef idx="minor"/>
        </p:style>
        <p:txBody>
          <a:bodyPr lIns="0" rIns="0" tIns="0" bIns="0" anchor="t">
            <a:spAutoFit/>
          </a:bodyPr>
          <a:p>
            <a:pPr algn="ctr" defTabSz="914400">
              <a:lnSpc>
                <a:spcPts val="1987"/>
              </a:lnSpc>
            </a:pPr>
            <a:r>
              <a:rPr b="1" lang="en-US" sz="1800" spc="26" strike="noStrike">
                <a:solidFill>
                  <a:srgbClr val="211f1f"/>
                </a:solidFill>
                <a:latin typeface="Calibri"/>
                <a:ea typeface="Montserrat Bold"/>
              </a:rPr>
              <a:t>Formación en competencias y habilidades digitales tecnológicas.</a:t>
            </a:r>
            <a:endParaRPr b="0" lang="es-ES" sz="1800" spc="-1" strike="noStrike">
              <a:solidFill>
                <a:srgbClr val="000000"/>
              </a:solidFill>
              <a:latin typeface="Arial"/>
            </a:endParaRPr>
          </a:p>
        </p:txBody>
      </p:sp>
      <p:sp>
        <p:nvSpPr>
          <p:cNvPr id="258" name="TextBox 50"/>
          <p:cNvSpPr/>
          <p:nvPr/>
        </p:nvSpPr>
        <p:spPr>
          <a:xfrm>
            <a:off x="2281680" y="3665520"/>
            <a:ext cx="2399040" cy="757440"/>
          </a:xfrm>
          <a:prstGeom prst="rect">
            <a:avLst/>
          </a:prstGeom>
          <a:noFill/>
          <a:ln w="0">
            <a:noFill/>
          </a:ln>
        </p:spPr>
        <p:style>
          <a:lnRef idx="0"/>
          <a:fillRef idx="0"/>
          <a:effectRef idx="0"/>
          <a:fontRef idx="minor"/>
        </p:style>
        <p:txBody>
          <a:bodyPr lIns="0" rIns="0" tIns="0" bIns="0" anchor="t">
            <a:spAutoFit/>
          </a:bodyPr>
          <a:p>
            <a:pPr algn="ctr" defTabSz="914400">
              <a:lnSpc>
                <a:spcPts val="1987"/>
              </a:lnSpc>
            </a:pPr>
            <a:r>
              <a:rPr b="1" lang="en-US" sz="1800" spc="26" strike="noStrike">
                <a:solidFill>
                  <a:srgbClr val="211f1f"/>
                </a:solidFill>
                <a:latin typeface="Calibri"/>
                <a:ea typeface="Montserrat Bold"/>
              </a:rPr>
              <a:t>Formación en Competencias Personales y Sociales</a:t>
            </a:r>
            <a:endParaRPr b="0" lang="es-ES" sz="1800" spc="-1" strike="noStrike">
              <a:solidFill>
                <a:srgbClr val="000000"/>
              </a:solidFill>
              <a:latin typeface="Arial"/>
            </a:endParaRPr>
          </a:p>
        </p:txBody>
      </p:sp>
      <p:sp>
        <p:nvSpPr>
          <p:cNvPr id="259" name="TextBox 51"/>
          <p:cNvSpPr/>
          <p:nvPr/>
        </p:nvSpPr>
        <p:spPr>
          <a:xfrm>
            <a:off x="3056040" y="1267200"/>
            <a:ext cx="8591400" cy="396360"/>
          </a:xfrm>
          <a:prstGeom prst="rect">
            <a:avLst/>
          </a:prstGeom>
          <a:noFill/>
          <a:ln w="0">
            <a:noFill/>
          </a:ln>
        </p:spPr>
        <p:style>
          <a:lnRef idx="0"/>
          <a:fillRef idx="0"/>
          <a:effectRef idx="0"/>
          <a:fontRef idx="minor"/>
        </p:style>
        <p:txBody>
          <a:bodyPr lIns="0" rIns="0" tIns="0" bIns="0" anchor="t">
            <a:spAutoFit/>
          </a:bodyPr>
          <a:p>
            <a:pPr algn="ctr" defTabSz="914400">
              <a:lnSpc>
                <a:spcPts val="3118"/>
              </a:lnSpc>
            </a:pPr>
            <a:r>
              <a:rPr b="1" lang="en-US" sz="2900" spc="86" strike="noStrike">
                <a:solidFill>
                  <a:schemeClr val="accent6">
                    <a:lumMod val="75000"/>
                  </a:schemeClr>
                </a:solidFill>
                <a:latin typeface="Calibri"/>
                <a:ea typeface="Montserrat Heavy"/>
              </a:rPr>
              <a:t>ÁREA DE MEJORA COMPETENCIAL DE LA PERSONA</a:t>
            </a:r>
            <a:endParaRPr b="0" lang="es-ES" sz="2900" spc="-1" strike="noStrike">
              <a:solidFill>
                <a:srgbClr val="000000"/>
              </a:solidFill>
              <a:latin typeface="Arial"/>
            </a:endParaRPr>
          </a:p>
        </p:txBody>
      </p:sp>
      <p:grpSp>
        <p:nvGrpSpPr>
          <p:cNvPr id="260" name="Group 52"/>
          <p:cNvGrpSpPr/>
          <p:nvPr/>
        </p:nvGrpSpPr>
        <p:grpSpPr>
          <a:xfrm>
            <a:off x="1764000" y="5308200"/>
            <a:ext cx="3358440" cy="1608840"/>
            <a:chOff x="1764000" y="5308200"/>
            <a:chExt cx="3358440" cy="1608840"/>
          </a:xfrm>
        </p:grpSpPr>
        <p:sp>
          <p:nvSpPr>
            <p:cNvPr id="261" name="AutoShape 53"/>
            <p:cNvSpPr/>
            <p:nvPr/>
          </p:nvSpPr>
          <p:spPr>
            <a:xfrm flipH="1">
              <a:off x="1764000" y="5308200"/>
              <a:ext cx="828360" cy="360"/>
            </a:xfrm>
            <a:prstGeom prst="line">
              <a:avLst/>
            </a:prstGeom>
            <a:ln w="14577">
              <a:solidFill>
                <a:srgbClr val="5271ff"/>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62" name="AutoShape 54"/>
            <p:cNvSpPr/>
            <p:nvPr/>
          </p:nvSpPr>
          <p:spPr>
            <a:xfrm>
              <a:off x="4294440" y="5317560"/>
              <a:ext cx="828000" cy="360"/>
            </a:xfrm>
            <a:prstGeom prst="line">
              <a:avLst/>
            </a:prstGeom>
            <a:ln w="3175">
              <a:solidFill>
                <a:srgbClr val="5271ff"/>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63" name="AutoShape 55"/>
            <p:cNvSpPr/>
            <p:nvPr/>
          </p:nvSpPr>
          <p:spPr>
            <a:xfrm flipV="1">
              <a:off x="1783080" y="5310720"/>
              <a:ext cx="360" cy="1606320"/>
            </a:xfrm>
            <a:prstGeom prst="line">
              <a:avLst/>
            </a:prstGeom>
            <a:ln w="14577">
              <a:solidFill>
                <a:srgbClr val="5371ff"/>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sp>
          <p:nvSpPr>
            <p:cNvPr id="264" name="AutoShape 56"/>
            <p:cNvSpPr/>
            <p:nvPr/>
          </p:nvSpPr>
          <p:spPr>
            <a:xfrm flipH="1">
              <a:off x="1803600" y="6912000"/>
              <a:ext cx="3278520" cy="360"/>
            </a:xfrm>
            <a:prstGeom prst="line">
              <a:avLst/>
            </a:prstGeom>
            <a:ln w="14577">
              <a:solidFill>
                <a:srgbClr val="5271ff"/>
              </a:solidFill>
              <a:round/>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65" name="AutoShape 57"/>
            <p:cNvSpPr/>
            <p:nvPr/>
          </p:nvSpPr>
          <p:spPr>
            <a:xfrm flipV="1">
              <a:off x="5102280" y="5310720"/>
              <a:ext cx="360" cy="1606320"/>
            </a:xfrm>
            <a:prstGeom prst="line">
              <a:avLst/>
            </a:prstGeom>
            <a:ln w="14577">
              <a:solidFill>
                <a:srgbClr val="5271ff"/>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grpSp>
      <p:sp>
        <p:nvSpPr>
          <p:cNvPr id="266" name="TextBox 58"/>
          <p:cNvSpPr/>
          <p:nvPr/>
        </p:nvSpPr>
        <p:spPr>
          <a:xfrm>
            <a:off x="2223000" y="5656680"/>
            <a:ext cx="2475360" cy="1009800"/>
          </a:xfrm>
          <a:prstGeom prst="rect">
            <a:avLst/>
          </a:prstGeom>
          <a:noFill/>
          <a:ln w="0">
            <a:noFill/>
          </a:ln>
        </p:spPr>
        <p:style>
          <a:lnRef idx="0"/>
          <a:fillRef idx="0"/>
          <a:effectRef idx="0"/>
          <a:fontRef idx="minor"/>
        </p:style>
        <p:txBody>
          <a:bodyPr lIns="0" rIns="0" tIns="0" bIns="0" anchor="t">
            <a:spAutoFit/>
          </a:bodyPr>
          <a:p>
            <a:pPr algn="ctr" defTabSz="914400">
              <a:lnSpc>
                <a:spcPts val="1987"/>
              </a:lnSpc>
            </a:pPr>
            <a:r>
              <a:rPr b="1" lang="en-US" sz="1800" spc="26" strike="noStrike">
                <a:solidFill>
                  <a:srgbClr val="211f1f"/>
                </a:solidFill>
                <a:latin typeface="Calibri"/>
                <a:ea typeface="Montserrat Bold"/>
              </a:rPr>
              <a:t>Formación en competencias y habilidades digitales y tecnológicas.</a:t>
            </a:r>
            <a:endParaRPr b="0" lang="es-ES" sz="1800" spc="-1" strike="noStrike">
              <a:solidFill>
                <a:srgbClr val="000000"/>
              </a:solidFill>
              <a:latin typeface="Arial"/>
            </a:endParaRPr>
          </a:p>
        </p:txBody>
      </p:sp>
      <p:sp>
        <p:nvSpPr>
          <p:cNvPr id="267" name="AutoShape 59"/>
          <p:cNvSpPr/>
          <p:nvPr/>
        </p:nvSpPr>
        <p:spPr>
          <a:xfrm flipH="1">
            <a:off x="5514840" y="5310000"/>
            <a:ext cx="772200" cy="360"/>
          </a:xfrm>
          <a:prstGeom prst="line">
            <a:avLst/>
          </a:prstGeom>
          <a:ln w="9525">
            <a:solidFill>
              <a:srgbClr val="cb6ce6"/>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68" name="AutoShape 60"/>
          <p:cNvSpPr/>
          <p:nvPr/>
        </p:nvSpPr>
        <p:spPr>
          <a:xfrm>
            <a:off x="7826400" y="5313600"/>
            <a:ext cx="845640" cy="360"/>
          </a:xfrm>
          <a:prstGeom prst="line">
            <a:avLst/>
          </a:prstGeom>
          <a:ln w="9525">
            <a:solidFill>
              <a:srgbClr val="cb6ce6"/>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69" name="AutoShape 61"/>
          <p:cNvSpPr/>
          <p:nvPr/>
        </p:nvSpPr>
        <p:spPr>
          <a:xfrm flipH="1" flipV="1">
            <a:off x="5527440" y="5339880"/>
            <a:ext cx="4680" cy="1577160"/>
          </a:xfrm>
          <a:prstGeom prst="line">
            <a:avLst/>
          </a:prstGeom>
          <a:ln w="9525">
            <a:solidFill>
              <a:srgbClr val="cb6ce6"/>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sp>
        <p:nvSpPr>
          <p:cNvPr id="270" name="AutoShape 62"/>
          <p:cNvSpPr/>
          <p:nvPr/>
        </p:nvSpPr>
        <p:spPr>
          <a:xfrm flipH="1">
            <a:off x="5527440" y="6915240"/>
            <a:ext cx="3140640" cy="1800"/>
          </a:xfrm>
          <a:prstGeom prst="line">
            <a:avLst/>
          </a:prstGeom>
          <a:ln w="9525">
            <a:solidFill>
              <a:srgbClr val="cb6ce6"/>
            </a:solidFill>
            <a:round/>
          </a:ln>
        </p:spPr>
        <p:style>
          <a:lnRef idx="0"/>
          <a:fillRef idx="0"/>
          <a:effectRef idx="0"/>
          <a:fontRef idx="minor"/>
        </p:style>
        <p:txBody>
          <a:bodyPr lIns="90000" rIns="90000" tIns="-43200" bIns="-43200" anchor="t" anchorCtr="1">
            <a:noAutofit/>
          </a:bodyPr>
          <a:p>
            <a:endParaRPr b="0" lang="es-ES" sz="1800" spc="-1" strike="noStrike">
              <a:solidFill>
                <a:srgbClr val="000000"/>
              </a:solidFill>
              <a:latin typeface="Arial"/>
            </a:endParaRPr>
          </a:p>
        </p:txBody>
      </p:sp>
      <p:sp>
        <p:nvSpPr>
          <p:cNvPr id="271" name="AutoShape 63"/>
          <p:cNvSpPr/>
          <p:nvPr/>
        </p:nvSpPr>
        <p:spPr>
          <a:xfrm flipH="1" flipV="1">
            <a:off x="8668080" y="5313600"/>
            <a:ext cx="3960" cy="1598040"/>
          </a:xfrm>
          <a:prstGeom prst="line">
            <a:avLst/>
          </a:prstGeom>
          <a:ln w="9525">
            <a:solidFill>
              <a:srgbClr val="cb6ce6"/>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sp>
        <p:nvSpPr>
          <p:cNvPr id="272" name="TextBox 64"/>
          <p:cNvSpPr/>
          <p:nvPr/>
        </p:nvSpPr>
        <p:spPr>
          <a:xfrm>
            <a:off x="5604840" y="5559840"/>
            <a:ext cx="2989800" cy="1328760"/>
          </a:xfrm>
          <a:prstGeom prst="rect">
            <a:avLst/>
          </a:prstGeom>
          <a:noFill/>
          <a:ln w="0">
            <a:noFill/>
          </a:ln>
        </p:spPr>
        <p:style>
          <a:lnRef idx="0"/>
          <a:fillRef idx="0"/>
          <a:effectRef idx="0"/>
          <a:fontRef idx="minor"/>
        </p:style>
        <p:txBody>
          <a:bodyPr lIns="0" rIns="0" tIns="0" bIns="0" anchor="t">
            <a:spAutoFit/>
          </a:bodyPr>
          <a:p>
            <a:pPr algn="ctr" defTabSz="914400">
              <a:lnSpc>
                <a:spcPts val="1080"/>
              </a:lnSpc>
            </a:pPr>
            <a:endParaRPr b="0" lang="es-ES" sz="1800" spc="-1" strike="noStrike">
              <a:solidFill>
                <a:srgbClr val="000000"/>
              </a:solidFill>
              <a:latin typeface="Arial"/>
            </a:endParaRPr>
          </a:p>
          <a:p>
            <a:pPr algn="ctr" defTabSz="914400">
              <a:lnSpc>
                <a:spcPts val="1080"/>
              </a:lnSpc>
            </a:pPr>
            <a:endParaRPr b="0" lang="es-ES" sz="1800" spc="-1" strike="noStrike">
              <a:solidFill>
                <a:srgbClr val="000000"/>
              </a:solidFill>
              <a:latin typeface="Arial"/>
            </a:endParaRPr>
          </a:p>
          <a:p>
            <a:pPr algn="ctr" defTabSz="914400">
              <a:lnSpc>
                <a:spcPts val="1990"/>
              </a:lnSpc>
            </a:pPr>
            <a:r>
              <a:rPr b="1" lang="en-US" sz="1800" spc="26" strike="noStrike">
                <a:solidFill>
                  <a:srgbClr val="211f1f"/>
                </a:solidFill>
                <a:latin typeface="Calibri"/>
                <a:ea typeface="Montserrat Bold"/>
              </a:rPr>
              <a:t>Formación en Competencias Prelaborales.</a:t>
            </a:r>
            <a:endParaRPr b="0" lang="es-ES" sz="1800" spc="-1" strike="noStrike">
              <a:solidFill>
                <a:srgbClr val="000000"/>
              </a:solidFill>
              <a:latin typeface="Arial"/>
            </a:endParaRPr>
          </a:p>
          <a:p>
            <a:pPr algn="ctr" defTabSz="914400">
              <a:lnSpc>
                <a:spcPts val="1080"/>
              </a:lnSpc>
            </a:pPr>
            <a:endParaRPr b="0" lang="es-ES" sz="1800" spc="-1" strike="noStrike">
              <a:solidFill>
                <a:srgbClr val="000000"/>
              </a:solidFill>
              <a:latin typeface="Arial"/>
            </a:endParaRPr>
          </a:p>
          <a:p>
            <a:pPr algn="ctr" defTabSz="914400">
              <a:lnSpc>
                <a:spcPts val="1080"/>
              </a:lnSpc>
            </a:pPr>
            <a:endParaRPr b="0" lang="es-ES" sz="1800" spc="-1" strike="noStrike">
              <a:solidFill>
                <a:srgbClr val="000000"/>
              </a:solidFill>
              <a:latin typeface="Arial"/>
            </a:endParaRPr>
          </a:p>
          <a:p>
            <a:pPr algn="ctr" defTabSz="914400">
              <a:lnSpc>
                <a:spcPts val="1080"/>
              </a:lnSpc>
            </a:pPr>
            <a:endParaRPr b="0" lang="es-ES" sz="1800" spc="-1" strike="noStrike">
              <a:solidFill>
                <a:srgbClr val="000000"/>
              </a:solidFill>
              <a:latin typeface="Arial"/>
            </a:endParaRPr>
          </a:p>
          <a:p>
            <a:pPr algn="ctr" defTabSz="914400">
              <a:lnSpc>
                <a:spcPts val="1080"/>
              </a:lnSpc>
            </a:pPr>
            <a:endParaRPr b="0" lang="es-ES" sz="1800" spc="-1" strike="noStrike">
              <a:solidFill>
                <a:srgbClr val="000000"/>
              </a:solidFill>
              <a:latin typeface="Arial"/>
            </a:endParaRPr>
          </a:p>
        </p:txBody>
      </p:sp>
      <p:sp>
        <p:nvSpPr>
          <p:cNvPr id="273" name="TextBox 65"/>
          <p:cNvSpPr/>
          <p:nvPr/>
        </p:nvSpPr>
        <p:spPr>
          <a:xfrm>
            <a:off x="9667440" y="3826080"/>
            <a:ext cx="2794680" cy="1009800"/>
          </a:xfrm>
          <a:prstGeom prst="rect">
            <a:avLst/>
          </a:prstGeom>
          <a:noFill/>
          <a:ln w="0">
            <a:noFill/>
          </a:ln>
        </p:spPr>
        <p:style>
          <a:lnRef idx="0"/>
          <a:fillRef idx="0"/>
          <a:effectRef idx="0"/>
          <a:fontRef idx="minor"/>
        </p:style>
        <p:txBody>
          <a:bodyPr lIns="0" rIns="0" tIns="0" bIns="0" anchor="t">
            <a:spAutoFit/>
          </a:bodyPr>
          <a:p>
            <a:pPr algn="ctr" defTabSz="914400">
              <a:lnSpc>
                <a:spcPts val="1987"/>
              </a:lnSpc>
            </a:pPr>
            <a:r>
              <a:rPr b="1" lang="en-US" sz="2400" spc="26" strike="noStrike">
                <a:solidFill>
                  <a:srgbClr val="0070c0"/>
                </a:solidFill>
                <a:latin typeface="Calibri"/>
                <a:ea typeface="Montserrat Bold"/>
              </a:rPr>
              <a:t>Formación profesional </a:t>
            </a:r>
            <a:r>
              <a:rPr b="1" lang="en-US" sz="1800" spc="26" strike="noStrike">
                <a:solidFill>
                  <a:srgbClr val="211f1f"/>
                </a:solidFill>
                <a:latin typeface="Calibri"/>
                <a:ea typeface="Montserrat Bold"/>
              </a:rPr>
              <a:t>para un empleo específico o Formación Ocupacional.</a:t>
            </a:r>
            <a:endParaRPr b="0" lang="es-ES" sz="1800" spc="-1" strike="noStrike">
              <a:solidFill>
                <a:srgbClr val="000000"/>
              </a:solidFill>
              <a:latin typeface="Arial"/>
            </a:endParaRPr>
          </a:p>
        </p:txBody>
      </p:sp>
      <p:grpSp>
        <p:nvGrpSpPr>
          <p:cNvPr id="274" name="Group 66"/>
          <p:cNvGrpSpPr/>
          <p:nvPr/>
        </p:nvGrpSpPr>
        <p:grpSpPr>
          <a:xfrm>
            <a:off x="9262800" y="5346000"/>
            <a:ext cx="3502080" cy="1509480"/>
            <a:chOff x="9262800" y="5346000"/>
            <a:chExt cx="3502080" cy="1509480"/>
          </a:xfrm>
        </p:grpSpPr>
        <p:sp>
          <p:nvSpPr>
            <p:cNvPr id="275" name="AutoShape 67"/>
            <p:cNvSpPr/>
            <p:nvPr/>
          </p:nvSpPr>
          <p:spPr>
            <a:xfrm flipH="1">
              <a:off x="9262800" y="5346000"/>
              <a:ext cx="863280" cy="360"/>
            </a:xfrm>
            <a:prstGeom prst="line">
              <a:avLst/>
            </a:prstGeom>
            <a:ln w="10289">
              <a:solidFill>
                <a:srgbClr val="5ce1e6"/>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76" name="AutoShape 68"/>
            <p:cNvSpPr/>
            <p:nvPr/>
          </p:nvSpPr>
          <p:spPr>
            <a:xfrm>
              <a:off x="11901240" y="5354640"/>
              <a:ext cx="863640" cy="360"/>
            </a:xfrm>
            <a:prstGeom prst="line">
              <a:avLst/>
            </a:prstGeom>
            <a:ln w="3175">
              <a:solidFill>
                <a:srgbClr val="5ce1e6"/>
              </a:solidFill>
              <a:round/>
              <a:headEnd len="lg" type="oval" w="lg"/>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77" name="AutoShape 69"/>
            <p:cNvSpPr/>
            <p:nvPr/>
          </p:nvSpPr>
          <p:spPr>
            <a:xfrm flipV="1">
              <a:off x="9282600" y="5348520"/>
              <a:ext cx="360" cy="1506960"/>
            </a:xfrm>
            <a:prstGeom prst="line">
              <a:avLst/>
            </a:prstGeom>
            <a:ln w="20577">
              <a:solidFill>
                <a:srgbClr val="5ce1e6"/>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sp>
          <p:nvSpPr>
            <p:cNvPr id="278" name="AutoShape 70"/>
            <p:cNvSpPr/>
            <p:nvPr/>
          </p:nvSpPr>
          <p:spPr>
            <a:xfrm flipH="1">
              <a:off x="9303480" y="6850800"/>
              <a:ext cx="3418920" cy="360"/>
            </a:xfrm>
            <a:prstGeom prst="line">
              <a:avLst/>
            </a:prstGeom>
            <a:ln w="20577">
              <a:solidFill>
                <a:srgbClr val="5ce1e6"/>
              </a:solidFill>
              <a:round/>
            </a:ln>
          </p:spPr>
          <p:style>
            <a:lnRef idx="0"/>
            <a:fillRef idx="0"/>
            <a:effectRef idx="0"/>
            <a:fontRef idx="minor"/>
          </p:style>
          <p:txBody>
            <a:bodyPr lIns="90000" rIns="90000" tIns="-44640" bIns="-44640" anchor="t" anchorCtr="1">
              <a:noAutofit/>
            </a:bodyPr>
            <a:p>
              <a:endParaRPr b="0" lang="es-ES" sz="1800" spc="-1" strike="noStrike">
                <a:solidFill>
                  <a:srgbClr val="000000"/>
                </a:solidFill>
                <a:latin typeface="Arial"/>
              </a:endParaRPr>
            </a:p>
          </p:txBody>
        </p:sp>
        <p:sp>
          <p:nvSpPr>
            <p:cNvPr id="279" name="AutoShape 71"/>
            <p:cNvSpPr/>
            <p:nvPr/>
          </p:nvSpPr>
          <p:spPr>
            <a:xfrm flipV="1">
              <a:off x="12743640" y="5348520"/>
              <a:ext cx="360" cy="1506960"/>
            </a:xfrm>
            <a:prstGeom prst="line">
              <a:avLst/>
            </a:prstGeom>
            <a:ln w="20577">
              <a:solidFill>
                <a:srgbClr val="5ce1e6"/>
              </a:solidFill>
              <a:round/>
            </a:ln>
          </p:spPr>
          <p:style>
            <a:lnRef idx="0"/>
            <a:fillRef idx="0"/>
            <a:effectRef idx="0"/>
            <a:fontRef idx="minor"/>
          </p:style>
          <p:txBody>
            <a:bodyPr lIns="90000" rIns="90000" tIns="45000" bIns="45000" anchor="t" anchorCtr="1">
              <a:noAutofit/>
            </a:bodyPr>
            <a:p>
              <a:endParaRPr b="0" lang="es-ES" sz="1800" spc="-1" strike="noStrike">
                <a:solidFill>
                  <a:srgbClr val="000000"/>
                </a:solidFill>
                <a:latin typeface="Arial"/>
              </a:endParaRPr>
            </a:p>
          </p:txBody>
        </p:sp>
      </p:grpSp>
      <p:sp>
        <p:nvSpPr>
          <p:cNvPr id="280" name="TextBox 72"/>
          <p:cNvSpPr/>
          <p:nvPr/>
        </p:nvSpPr>
        <p:spPr>
          <a:xfrm>
            <a:off x="9574920" y="5882400"/>
            <a:ext cx="2980080" cy="505080"/>
          </a:xfrm>
          <a:prstGeom prst="rect">
            <a:avLst/>
          </a:prstGeom>
          <a:noFill/>
          <a:ln w="0">
            <a:noFill/>
          </a:ln>
        </p:spPr>
        <p:style>
          <a:lnRef idx="0"/>
          <a:fillRef idx="0"/>
          <a:effectRef idx="0"/>
          <a:fontRef idx="minor"/>
        </p:style>
        <p:txBody>
          <a:bodyPr lIns="0" rIns="0" tIns="0" bIns="0" anchor="t">
            <a:spAutoFit/>
          </a:bodyPr>
          <a:p>
            <a:pPr algn="ctr" defTabSz="914400">
              <a:lnSpc>
                <a:spcPts val="1987"/>
              </a:lnSpc>
            </a:pPr>
            <a:r>
              <a:rPr b="1" lang="en-US" sz="2400" spc="26" strike="noStrike">
                <a:solidFill>
                  <a:srgbClr val="0070c0"/>
                </a:solidFill>
                <a:latin typeface="Calibri"/>
                <a:ea typeface="Montserrat Bold"/>
              </a:rPr>
              <a:t>Formación Práctica en Empresas.</a:t>
            </a:r>
            <a:endParaRPr b="0" lang="es-ES" sz="2400" spc="-1" strike="noStrike">
              <a:solidFill>
                <a:srgbClr val="000000"/>
              </a:solidFill>
              <a:latin typeface="Arial"/>
            </a:endParaRPr>
          </a:p>
        </p:txBody>
      </p:sp>
      <p:sp>
        <p:nvSpPr>
          <p:cNvPr id="281" name="Freeform 73"/>
          <p:cNvSpPr/>
          <p:nvPr/>
        </p:nvSpPr>
        <p:spPr>
          <a:xfrm>
            <a:off x="1831680" y="137520"/>
            <a:ext cx="10966320" cy="685080"/>
          </a:xfrm>
          <a:custGeom>
            <a:avLst/>
            <a:gdLst>
              <a:gd name="textAreaLeft" fmla="*/ 0 w 10966320"/>
              <a:gd name="textAreaRight" fmla="*/ 10966680 w 10966320"/>
              <a:gd name="textAreaTop" fmla="*/ 0 h 685080"/>
              <a:gd name="textAreaBottom" fmla="*/ 685440 h 685080"/>
            </a:gdLst>
            <a:ahLst/>
            <a:rect l="textAreaLeft" t="textAreaTop" r="textAreaRight" b="textAreaBottom"/>
            <a:pathLst>
              <a:path w="13708378" h="856774">
                <a:moveTo>
                  <a:pt x="0" y="0"/>
                </a:moveTo>
                <a:lnTo>
                  <a:pt x="13708378" y="0"/>
                </a:lnTo>
                <a:lnTo>
                  <a:pt x="13708378" y="856774"/>
                </a:lnTo>
                <a:lnTo>
                  <a:pt x="0" y="856774"/>
                </a:lnTo>
                <a:lnTo>
                  <a:pt x="0" y="0"/>
                </a:lnTo>
                <a:close/>
              </a:path>
            </a:pathLst>
          </a:custGeom>
          <a:blipFill rotWithShape="0">
            <a:blip r:embed="rId7"/>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1">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82" name="Group 2"/>
          <p:cNvGrpSpPr/>
          <p:nvPr/>
        </p:nvGrpSpPr>
        <p:grpSpPr>
          <a:xfrm>
            <a:off x="11633400" y="1776600"/>
            <a:ext cx="2197080" cy="5629680"/>
            <a:chOff x="11633400" y="1776600"/>
            <a:chExt cx="2197080" cy="5629680"/>
          </a:xfrm>
        </p:grpSpPr>
        <p:sp>
          <p:nvSpPr>
            <p:cNvPr id="283" name="Freeform 3"/>
            <p:cNvSpPr/>
            <p:nvPr/>
          </p:nvSpPr>
          <p:spPr>
            <a:xfrm>
              <a:off x="11633400" y="1863360"/>
              <a:ext cx="2197080" cy="5542920"/>
            </a:xfrm>
            <a:custGeom>
              <a:avLst/>
              <a:gdLst>
                <a:gd name="textAreaLeft" fmla="*/ 0 w 2197080"/>
                <a:gd name="textAreaRight" fmla="*/ 2197440 w 2197080"/>
                <a:gd name="textAreaTop" fmla="*/ 0 h 5542920"/>
                <a:gd name="textAreaBottom" fmla="*/ 5543280 h 5542920"/>
              </a:gdLst>
              <a:ahLst/>
              <a:rect l="textAreaLeft" t="textAreaTop" r="textAreaRight" b="textAreaBottom"/>
              <a:pathLst>
                <a:path w="723496" h="1824987">
                  <a:moveTo>
                    <a:pt x="0" y="0"/>
                  </a:moveTo>
                  <a:lnTo>
                    <a:pt x="723496" y="0"/>
                  </a:lnTo>
                  <a:lnTo>
                    <a:pt x="723496" y="1824987"/>
                  </a:lnTo>
                  <a:lnTo>
                    <a:pt x="0" y="1824987"/>
                  </a:lnTo>
                  <a:close/>
                </a:path>
              </a:pathLst>
            </a:custGeom>
            <a:no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84" name="TextBox 4"/>
            <p:cNvSpPr/>
            <p:nvPr/>
          </p:nvSpPr>
          <p:spPr>
            <a:xfrm>
              <a:off x="11633400" y="1776600"/>
              <a:ext cx="2197080" cy="562968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791"/>
                </a:lnSpc>
              </a:pPr>
              <a:endParaRPr b="0" lang="es-ES" sz="1800" spc="-1" strike="noStrike">
                <a:solidFill>
                  <a:schemeClr val="dk1"/>
                </a:solidFill>
                <a:latin typeface="Trebuchet MS"/>
              </a:endParaRPr>
            </a:p>
          </p:txBody>
        </p:sp>
      </p:grpSp>
      <p:grpSp>
        <p:nvGrpSpPr>
          <p:cNvPr id="285" name="Group 14"/>
          <p:cNvGrpSpPr/>
          <p:nvPr/>
        </p:nvGrpSpPr>
        <p:grpSpPr>
          <a:xfrm>
            <a:off x="914400" y="1963440"/>
            <a:ext cx="2197080" cy="4590000"/>
            <a:chOff x="914400" y="1963440"/>
            <a:chExt cx="2197080" cy="4590000"/>
          </a:xfrm>
        </p:grpSpPr>
        <p:sp>
          <p:nvSpPr>
            <p:cNvPr id="286" name="Freeform 15"/>
            <p:cNvSpPr/>
            <p:nvPr/>
          </p:nvSpPr>
          <p:spPr>
            <a:xfrm>
              <a:off x="914400" y="2050200"/>
              <a:ext cx="2197080" cy="4503240"/>
            </a:xfrm>
            <a:custGeom>
              <a:avLst/>
              <a:gdLst>
                <a:gd name="textAreaLeft" fmla="*/ 0 w 2197080"/>
                <a:gd name="textAreaRight" fmla="*/ 2197440 w 2197080"/>
                <a:gd name="textAreaTop" fmla="*/ 0 h 4503240"/>
                <a:gd name="textAreaBottom" fmla="*/ 4503600 h 4503240"/>
              </a:gdLst>
              <a:ahLst/>
              <a:rect l="textAreaLeft" t="textAreaTop" r="textAreaRight" b="textAreaBottom"/>
              <a:pathLst>
                <a:path w="723496" h="1482705">
                  <a:moveTo>
                    <a:pt x="0" y="0"/>
                  </a:moveTo>
                  <a:lnTo>
                    <a:pt x="723496" y="0"/>
                  </a:lnTo>
                  <a:lnTo>
                    <a:pt x="723496" y="1482705"/>
                  </a:lnTo>
                  <a:lnTo>
                    <a:pt x="0" y="1482705"/>
                  </a:lnTo>
                  <a:close/>
                </a:path>
              </a:pathLst>
            </a:custGeom>
            <a:no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87" name="TextBox 16"/>
            <p:cNvSpPr/>
            <p:nvPr/>
          </p:nvSpPr>
          <p:spPr>
            <a:xfrm>
              <a:off x="914400" y="1963440"/>
              <a:ext cx="2197080" cy="459000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1791"/>
                </a:lnSpc>
              </a:pPr>
              <a:endParaRPr b="0" lang="es-ES" sz="1800" spc="-1" strike="noStrike">
                <a:solidFill>
                  <a:schemeClr val="dk1"/>
                </a:solidFill>
                <a:latin typeface="Trebuchet MS"/>
              </a:endParaRPr>
            </a:p>
          </p:txBody>
        </p:sp>
      </p:grpSp>
      <p:sp>
        <p:nvSpPr>
          <p:cNvPr id="288" name="Freeform 26"/>
          <p:cNvSpPr/>
          <p:nvPr/>
        </p:nvSpPr>
        <p:spPr>
          <a:xfrm>
            <a:off x="3073320" y="849960"/>
            <a:ext cx="7599240" cy="7759800"/>
          </a:xfrm>
          <a:custGeom>
            <a:avLst/>
            <a:gdLst>
              <a:gd name="textAreaLeft" fmla="*/ 0 w 7599240"/>
              <a:gd name="textAreaRight" fmla="*/ 7599600 w 7599240"/>
              <a:gd name="textAreaTop" fmla="*/ 0 h 7759800"/>
              <a:gd name="textAreaBottom" fmla="*/ 7760160 h 7759800"/>
            </a:gdLst>
            <a:ahLst/>
            <a:rect l="textAreaLeft" t="textAreaTop" r="textAreaRight" b="textAreaBottom"/>
            <a:pathLst>
              <a:path w="10010473" h="10143196">
                <a:moveTo>
                  <a:pt x="0" y="0"/>
                </a:moveTo>
                <a:lnTo>
                  <a:pt x="10010473" y="0"/>
                </a:lnTo>
                <a:lnTo>
                  <a:pt x="10010473" y="10143196"/>
                </a:lnTo>
                <a:lnTo>
                  <a:pt x="0" y="10143196"/>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89" name="TextBox 27"/>
          <p:cNvSpPr/>
          <p:nvPr/>
        </p:nvSpPr>
        <p:spPr>
          <a:xfrm>
            <a:off x="7111440" y="2468520"/>
            <a:ext cx="677520" cy="2278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Jumilla</a:t>
            </a:r>
            <a:endParaRPr b="0" lang="es-ES" sz="1300" spc="-1" strike="noStrike">
              <a:solidFill>
                <a:srgbClr val="000000"/>
              </a:solidFill>
              <a:latin typeface="Arial"/>
            </a:endParaRPr>
          </a:p>
        </p:txBody>
      </p:sp>
      <p:grpSp>
        <p:nvGrpSpPr>
          <p:cNvPr id="290" name="Group 28"/>
          <p:cNvGrpSpPr/>
          <p:nvPr/>
        </p:nvGrpSpPr>
        <p:grpSpPr>
          <a:xfrm>
            <a:off x="3919680" y="1117800"/>
            <a:ext cx="6380640" cy="6462000"/>
            <a:chOff x="3919680" y="1117800"/>
            <a:chExt cx="6380640" cy="6462000"/>
          </a:xfrm>
        </p:grpSpPr>
        <p:sp>
          <p:nvSpPr>
            <p:cNvPr id="291" name="Freeform 29"/>
            <p:cNvSpPr/>
            <p:nvPr/>
          </p:nvSpPr>
          <p:spPr>
            <a:xfrm>
              <a:off x="7642440" y="111780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5" y="0"/>
                  </a:lnTo>
                  <a:lnTo>
                    <a:pt x="678775" y="678774"/>
                  </a:lnTo>
                  <a:lnTo>
                    <a:pt x="0" y="678774"/>
                  </a:lnTo>
                  <a:lnTo>
                    <a:pt x="0"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92" name="Freeform 30"/>
            <p:cNvSpPr/>
            <p:nvPr/>
          </p:nvSpPr>
          <p:spPr>
            <a:xfrm>
              <a:off x="7047000" y="171720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4"/>
                  </a:lnTo>
                  <a:lnTo>
                    <a:pt x="0" y="699264"/>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93" name="Freeform 31"/>
            <p:cNvSpPr/>
            <p:nvPr/>
          </p:nvSpPr>
          <p:spPr>
            <a:xfrm>
              <a:off x="4874400" y="554436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4" y="0"/>
                  </a:lnTo>
                  <a:lnTo>
                    <a:pt x="678774" y="678774"/>
                  </a:lnTo>
                  <a:lnTo>
                    <a:pt x="0" y="678774"/>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94" name="Freeform 32"/>
            <p:cNvSpPr/>
            <p:nvPr/>
          </p:nvSpPr>
          <p:spPr>
            <a:xfrm>
              <a:off x="6192360" y="556236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4" y="0"/>
                  </a:lnTo>
                  <a:lnTo>
                    <a:pt x="678774" y="678774"/>
                  </a:lnTo>
                  <a:lnTo>
                    <a:pt x="0" y="678774"/>
                  </a:lnTo>
                  <a:lnTo>
                    <a:pt x="0" y="0"/>
                  </a:lnTo>
                  <a:close/>
                </a:path>
              </a:pathLst>
            </a:custGeom>
            <a:blipFill rotWithShape="0">
              <a:blip r:embed="rId5"/>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95" name="Freeform 33"/>
            <p:cNvSpPr/>
            <p:nvPr/>
          </p:nvSpPr>
          <p:spPr>
            <a:xfrm>
              <a:off x="7029000" y="6397200"/>
              <a:ext cx="383400" cy="383400"/>
            </a:xfrm>
            <a:custGeom>
              <a:avLst/>
              <a:gdLst>
                <a:gd name="textAreaLeft" fmla="*/ 0 w 383400"/>
                <a:gd name="textAreaRight" fmla="*/ 383760 w 383400"/>
                <a:gd name="textAreaTop" fmla="*/ 0 h 383400"/>
                <a:gd name="textAreaBottom" fmla="*/ 383760 h 383400"/>
              </a:gdLst>
              <a:ahLst/>
              <a:rect l="textAreaLeft" t="textAreaTop" r="textAreaRight" b="textAreaBottom"/>
              <a:pathLst>
                <a:path w="639314" h="639314">
                  <a:moveTo>
                    <a:pt x="0" y="0"/>
                  </a:moveTo>
                  <a:lnTo>
                    <a:pt x="639315" y="0"/>
                  </a:lnTo>
                  <a:lnTo>
                    <a:pt x="639315" y="639315"/>
                  </a:lnTo>
                  <a:lnTo>
                    <a:pt x="0" y="639315"/>
                  </a:lnTo>
                  <a:lnTo>
                    <a:pt x="0" y="0"/>
                  </a:lnTo>
                  <a:close/>
                </a:path>
              </a:pathLst>
            </a:custGeom>
            <a:blipFill rotWithShape="0">
              <a:blip r:embed="rId6"/>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96" name="Freeform 34"/>
            <p:cNvSpPr/>
            <p:nvPr/>
          </p:nvSpPr>
          <p:spPr>
            <a:xfrm>
              <a:off x="6708240" y="5216400"/>
              <a:ext cx="403560" cy="403560"/>
            </a:xfrm>
            <a:custGeom>
              <a:avLst/>
              <a:gdLst>
                <a:gd name="textAreaLeft" fmla="*/ 0 w 403560"/>
                <a:gd name="textAreaRight" fmla="*/ 403920 w 403560"/>
                <a:gd name="textAreaTop" fmla="*/ 0 h 403560"/>
                <a:gd name="textAreaBottom" fmla="*/ 403920 h 403560"/>
              </a:gdLst>
              <a:ahLst/>
              <a:rect l="textAreaLeft" t="textAreaTop" r="textAreaRight" b="textAreaBottom"/>
              <a:pathLst>
                <a:path w="672945" h="672945">
                  <a:moveTo>
                    <a:pt x="0" y="0"/>
                  </a:moveTo>
                  <a:lnTo>
                    <a:pt x="672945" y="0"/>
                  </a:lnTo>
                  <a:lnTo>
                    <a:pt x="672945" y="672945"/>
                  </a:lnTo>
                  <a:lnTo>
                    <a:pt x="0" y="672945"/>
                  </a:lnTo>
                  <a:lnTo>
                    <a:pt x="0" y="0"/>
                  </a:lnTo>
                  <a:close/>
                </a:path>
              </a:pathLst>
            </a:custGeom>
            <a:blipFill rotWithShape="0">
              <a:blip r:embed="rId7"/>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97" name="Freeform 35"/>
            <p:cNvSpPr/>
            <p:nvPr/>
          </p:nvSpPr>
          <p:spPr>
            <a:xfrm>
              <a:off x="5160600" y="6713280"/>
              <a:ext cx="398880" cy="398880"/>
            </a:xfrm>
            <a:custGeom>
              <a:avLst/>
              <a:gdLst>
                <a:gd name="textAreaLeft" fmla="*/ 0 w 398880"/>
                <a:gd name="textAreaRight" fmla="*/ 399240 w 398880"/>
                <a:gd name="textAreaTop" fmla="*/ 0 h 398880"/>
                <a:gd name="textAreaBottom" fmla="*/ 399240 h 398880"/>
              </a:gdLst>
              <a:ahLst/>
              <a:rect l="textAreaLeft" t="textAreaTop" r="textAreaRight" b="textAreaBottom"/>
              <a:pathLst>
                <a:path w="665267" h="665267">
                  <a:moveTo>
                    <a:pt x="0" y="0"/>
                  </a:moveTo>
                  <a:lnTo>
                    <a:pt x="665266" y="0"/>
                  </a:lnTo>
                  <a:lnTo>
                    <a:pt x="665266" y="665267"/>
                  </a:lnTo>
                  <a:lnTo>
                    <a:pt x="0" y="665267"/>
                  </a:lnTo>
                  <a:lnTo>
                    <a:pt x="0" y="0"/>
                  </a:lnTo>
                  <a:close/>
                </a:path>
              </a:pathLst>
            </a:custGeom>
            <a:blipFill rotWithShape="0">
              <a:blip r:embed="rId8"/>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98" name="Freeform 36"/>
            <p:cNvSpPr/>
            <p:nvPr/>
          </p:nvSpPr>
          <p:spPr>
            <a:xfrm>
              <a:off x="4061520" y="435528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5" y="0"/>
                  </a:lnTo>
                  <a:lnTo>
                    <a:pt x="678775" y="678774"/>
                  </a:lnTo>
                  <a:lnTo>
                    <a:pt x="0" y="678774"/>
                  </a:lnTo>
                  <a:lnTo>
                    <a:pt x="0" y="0"/>
                  </a:lnTo>
                  <a:close/>
                </a:path>
              </a:pathLst>
            </a:custGeom>
            <a:blipFill rotWithShape="0">
              <a:blip r:embed="rId9"/>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299" name="Freeform 37"/>
            <p:cNvSpPr/>
            <p:nvPr/>
          </p:nvSpPr>
          <p:spPr>
            <a:xfrm>
              <a:off x="4431600" y="322488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4" y="0"/>
                  </a:lnTo>
                  <a:lnTo>
                    <a:pt x="678774" y="678774"/>
                  </a:lnTo>
                  <a:lnTo>
                    <a:pt x="0" y="678774"/>
                  </a:lnTo>
                  <a:lnTo>
                    <a:pt x="0" y="0"/>
                  </a:lnTo>
                  <a:close/>
                </a:path>
              </a:pathLst>
            </a:custGeom>
            <a:blipFill rotWithShape="0">
              <a:blip r:embed="rId10"/>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00" name="Freeform 38"/>
            <p:cNvSpPr/>
            <p:nvPr/>
          </p:nvSpPr>
          <p:spPr>
            <a:xfrm>
              <a:off x="5803200" y="309816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4" y="0"/>
                  </a:lnTo>
                  <a:lnTo>
                    <a:pt x="678774" y="678774"/>
                  </a:lnTo>
                  <a:lnTo>
                    <a:pt x="0" y="678774"/>
                  </a:lnTo>
                  <a:lnTo>
                    <a:pt x="0" y="0"/>
                  </a:lnTo>
                  <a:close/>
                </a:path>
              </a:pathLst>
            </a:custGeom>
            <a:blipFill rotWithShape="0">
              <a:blip r:embed="rId11"/>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01" name="Freeform 39"/>
            <p:cNvSpPr/>
            <p:nvPr/>
          </p:nvSpPr>
          <p:spPr>
            <a:xfrm>
              <a:off x="5446800" y="382824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4" y="0"/>
                  </a:lnTo>
                  <a:lnTo>
                    <a:pt x="678774" y="678774"/>
                  </a:lnTo>
                  <a:lnTo>
                    <a:pt x="0" y="678774"/>
                  </a:lnTo>
                  <a:lnTo>
                    <a:pt x="0" y="0"/>
                  </a:lnTo>
                  <a:close/>
                </a:path>
              </a:pathLst>
            </a:custGeom>
            <a:blipFill rotWithShape="0">
              <a:blip r:embed="rId1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02" name="Freeform 40"/>
            <p:cNvSpPr/>
            <p:nvPr/>
          </p:nvSpPr>
          <p:spPr>
            <a:xfrm>
              <a:off x="5835600" y="413388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4" y="0"/>
                  </a:lnTo>
                  <a:lnTo>
                    <a:pt x="678774" y="678774"/>
                  </a:lnTo>
                  <a:lnTo>
                    <a:pt x="0" y="678774"/>
                  </a:lnTo>
                  <a:lnTo>
                    <a:pt x="0" y="0"/>
                  </a:lnTo>
                  <a:close/>
                </a:path>
              </a:pathLst>
            </a:custGeom>
            <a:blipFill rotWithShape="0">
              <a:blip r:embed="rId1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03" name="Freeform 41"/>
            <p:cNvSpPr/>
            <p:nvPr/>
          </p:nvSpPr>
          <p:spPr>
            <a:xfrm>
              <a:off x="6054840" y="460692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5" y="0"/>
                  </a:lnTo>
                  <a:lnTo>
                    <a:pt x="678775" y="678774"/>
                  </a:lnTo>
                  <a:lnTo>
                    <a:pt x="0" y="678774"/>
                  </a:lnTo>
                  <a:lnTo>
                    <a:pt x="0" y="0"/>
                  </a:lnTo>
                  <a:close/>
                </a:path>
              </a:pathLst>
            </a:custGeom>
            <a:blipFill rotWithShape="0">
              <a:blip r:embed="rId1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04" name="Freeform 42"/>
            <p:cNvSpPr/>
            <p:nvPr/>
          </p:nvSpPr>
          <p:spPr>
            <a:xfrm>
              <a:off x="6322680" y="422208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4" y="0"/>
                  </a:lnTo>
                  <a:lnTo>
                    <a:pt x="678774" y="678775"/>
                  </a:lnTo>
                  <a:lnTo>
                    <a:pt x="0" y="678775"/>
                  </a:lnTo>
                  <a:lnTo>
                    <a:pt x="0" y="0"/>
                  </a:lnTo>
                  <a:close/>
                </a:path>
              </a:pathLst>
            </a:custGeom>
            <a:blipFill rotWithShape="0">
              <a:blip r:embed="rId15"/>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05" name="Freeform 43"/>
            <p:cNvSpPr/>
            <p:nvPr/>
          </p:nvSpPr>
          <p:spPr>
            <a:xfrm>
              <a:off x="6462720" y="411840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5" y="0"/>
                  </a:lnTo>
                  <a:lnTo>
                    <a:pt x="678775" y="678774"/>
                  </a:lnTo>
                  <a:lnTo>
                    <a:pt x="0" y="678774"/>
                  </a:lnTo>
                  <a:lnTo>
                    <a:pt x="0" y="0"/>
                  </a:lnTo>
                  <a:close/>
                </a:path>
              </a:pathLst>
            </a:custGeom>
            <a:blipFill rotWithShape="0">
              <a:blip r:embed="rId16"/>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06" name="Freeform 44"/>
            <p:cNvSpPr/>
            <p:nvPr/>
          </p:nvSpPr>
          <p:spPr>
            <a:xfrm>
              <a:off x="6396120" y="381456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4" y="0"/>
                  </a:lnTo>
                  <a:lnTo>
                    <a:pt x="678774" y="678774"/>
                  </a:lnTo>
                  <a:lnTo>
                    <a:pt x="0" y="678774"/>
                  </a:lnTo>
                  <a:lnTo>
                    <a:pt x="0" y="0"/>
                  </a:lnTo>
                  <a:close/>
                </a:path>
              </a:pathLst>
            </a:custGeom>
            <a:blipFill rotWithShape="0">
              <a:blip r:embed="rId17"/>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07" name="Freeform 45"/>
            <p:cNvSpPr/>
            <p:nvPr/>
          </p:nvSpPr>
          <p:spPr>
            <a:xfrm>
              <a:off x="6584400" y="286488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3"/>
                  </a:lnTo>
                  <a:lnTo>
                    <a:pt x="0" y="699263"/>
                  </a:lnTo>
                  <a:lnTo>
                    <a:pt x="0" y="0"/>
                  </a:lnTo>
                  <a:close/>
                </a:path>
              </a:pathLst>
            </a:custGeom>
            <a:blipFill rotWithShape="0">
              <a:blip r:embed="rId18"/>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08" name="Freeform 46"/>
            <p:cNvSpPr/>
            <p:nvPr/>
          </p:nvSpPr>
          <p:spPr>
            <a:xfrm>
              <a:off x="7126560" y="354024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3"/>
                  </a:lnTo>
                  <a:lnTo>
                    <a:pt x="0" y="699263"/>
                  </a:lnTo>
                  <a:lnTo>
                    <a:pt x="0" y="0"/>
                  </a:lnTo>
                  <a:close/>
                </a:path>
              </a:pathLst>
            </a:custGeom>
            <a:blipFill rotWithShape="0">
              <a:blip r:embed="rId19"/>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09" name="Freeform 47"/>
            <p:cNvSpPr/>
            <p:nvPr/>
          </p:nvSpPr>
          <p:spPr>
            <a:xfrm>
              <a:off x="8096400" y="396000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4"/>
                  </a:lnTo>
                  <a:lnTo>
                    <a:pt x="0" y="699264"/>
                  </a:lnTo>
                  <a:lnTo>
                    <a:pt x="0" y="0"/>
                  </a:lnTo>
                  <a:close/>
                </a:path>
              </a:pathLst>
            </a:custGeom>
            <a:blipFill rotWithShape="0">
              <a:blip r:embed="rId20"/>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10" name="Freeform 48"/>
            <p:cNvSpPr/>
            <p:nvPr/>
          </p:nvSpPr>
          <p:spPr>
            <a:xfrm>
              <a:off x="7504560" y="453492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4"/>
                  </a:lnTo>
                  <a:lnTo>
                    <a:pt x="0" y="699264"/>
                  </a:lnTo>
                  <a:lnTo>
                    <a:pt x="0" y="0"/>
                  </a:lnTo>
                  <a:close/>
                </a:path>
              </a:pathLst>
            </a:custGeom>
            <a:blipFill rotWithShape="0">
              <a:blip r:embed="rId21"/>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11" name="Freeform 49"/>
            <p:cNvSpPr/>
            <p:nvPr/>
          </p:nvSpPr>
          <p:spPr>
            <a:xfrm>
              <a:off x="8272440" y="475128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4"/>
                  </a:lnTo>
                  <a:lnTo>
                    <a:pt x="0" y="699264"/>
                  </a:lnTo>
                  <a:lnTo>
                    <a:pt x="0" y="0"/>
                  </a:lnTo>
                  <a:close/>
                </a:path>
              </a:pathLst>
            </a:custGeom>
            <a:blipFill rotWithShape="0">
              <a:blip r:embed="rId2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12" name="Freeform 50"/>
            <p:cNvSpPr/>
            <p:nvPr/>
          </p:nvSpPr>
          <p:spPr>
            <a:xfrm>
              <a:off x="8904960" y="522180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4"/>
                  </a:lnTo>
                  <a:lnTo>
                    <a:pt x="0" y="699264"/>
                  </a:lnTo>
                  <a:lnTo>
                    <a:pt x="0" y="0"/>
                  </a:lnTo>
                  <a:close/>
                </a:path>
              </a:pathLst>
            </a:custGeom>
            <a:blipFill rotWithShape="0">
              <a:blip r:embed="rId2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13" name="Freeform 51"/>
            <p:cNvSpPr/>
            <p:nvPr/>
          </p:nvSpPr>
          <p:spPr>
            <a:xfrm>
              <a:off x="9135360" y="512820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4"/>
                  </a:lnTo>
                  <a:lnTo>
                    <a:pt x="0" y="699264"/>
                  </a:lnTo>
                  <a:lnTo>
                    <a:pt x="0" y="0"/>
                  </a:lnTo>
                  <a:close/>
                </a:path>
              </a:pathLst>
            </a:custGeom>
            <a:blipFill rotWithShape="0">
              <a:blip r:embed="rId2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14" name="Freeform 52"/>
            <p:cNvSpPr/>
            <p:nvPr/>
          </p:nvSpPr>
          <p:spPr>
            <a:xfrm>
              <a:off x="8846280" y="630612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4"/>
                  </a:lnTo>
                  <a:lnTo>
                    <a:pt x="0" y="699264"/>
                  </a:lnTo>
                  <a:lnTo>
                    <a:pt x="0" y="0"/>
                  </a:lnTo>
                  <a:close/>
                </a:path>
              </a:pathLst>
            </a:custGeom>
            <a:blipFill rotWithShape="0">
              <a:blip r:embed="rId25"/>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15" name="Freeform 53"/>
            <p:cNvSpPr/>
            <p:nvPr/>
          </p:nvSpPr>
          <p:spPr>
            <a:xfrm>
              <a:off x="8300880" y="618624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4"/>
                  </a:lnTo>
                  <a:lnTo>
                    <a:pt x="0" y="699264"/>
                  </a:lnTo>
                  <a:lnTo>
                    <a:pt x="0" y="0"/>
                  </a:lnTo>
                  <a:close/>
                </a:path>
              </a:pathLst>
            </a:custGeom>
            <a:blipFill rotWithShape="0">
              <a:blip r:embed="rId26"/>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16" name="Freeform 54"/>
            <p:cNvSpPr/>
            <p:nvPr/>
          </p:nvSpPr>
          <p:spPr>
            <a:xfrm>
              <a:off x="7594560" y="569412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4"/>
                  </a:lnTo>
                  <a:lnTo>
                    <a:pt x="0" y="699264"/>
                  </a:lnTo>
                  <a:lnTo>
                    <a:pt x="0" y="0"/>
                  </a:lnTo>
                  <a:close/>
                </a:path>
              </a:pathLst>
            </a:custGeom>
            <a:blipFill rotWithShape="0">
              <a:blip r:embed="rId27"/>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17" name="Freeform 55"/>
            <p:cNvSpPr/>
            <p:nvPr/>
          </p:nvSpPr>
          <p:spPr>
            <a:xfrm>
              <a:off x="7298640" y="442548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3"/>
                  </a:lnTo>
                  <a:lnTo>
                    <a:pt x="0" y="699263"/>
                  </a:lnTo>
                  <a:lnTo>
                    <a:pt x="0" y="0"/>
                  </a:lnTo>
                  <a:close/>
                </a:path>
              </a:pathLst>
            </a:custGeom>
            <a:blipFill rotWithShape="0">
              <a:blip r:embed="rId28"/>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18" name="Freeform 56"/>
            <p:cNvSpPr/>
            <p:nvPr/>
          </p:nvSpPr>
          <p:spPr>
            <a:xfrm>
              <a:off x="6694200" y="421596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3" y="0"/>
                  </a:lnTo>
                  <a:lnTo>
                    <a:pt x="699263" y="699264"/>
                  </a:lnTo>
                  <a:lnTo>
                    <a:pt x="0" y="699264"/>
                  </a:lnTo>
                  <a:lnTo>
                    <a:pt x="0" y="0"/>
                  </a:lnTo>
                  <a:close/>
                </a:path>
              </a:pathLst>
            </a:custGeom>
            <a:blipFill rotWithShape="0">
              <a:blip r:embed="rId29"/>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19" name="TextBox 57"/>
            <p:cNvSpPr/>
            <p:nvPr/>
          </p:nvSpPr>
          <p:spPr>
            <a:xfrm>
              <a:off x="6526440" y="4827960"/>
              <a:ext cx="489600" cy="45540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Pliego</a:t>
              </a:r>
              <a:endParaRPr b="0" lang="es-ES" sz="1300" spc="-1" strike="noStrike">
                <a:solidFill>
                  <a:srgbClr val="000000"/>
                </a:solidFill>
                <a:latin typeface="Arial"/>
              </a:endParaRPr>
            </a:p>
          </p:txBody>
        </p:sp>
        <p:sp>
          <p:nvSpPr>
            <p:cNvPr id="320" name="Freeform 58"/>
            <p:cNvSpPr/>
            <p:nvPr/>
          </p:nvSpPr>
          <p:spPr>
            <a:xfrm>
              <a:off x="7011000" y="391788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3" y="0"/>
                  </a:lnTo>
                  <a:lnTo>
                    <a:pt x="699263" y="699264"/>
                  </a:lnTo>
                  <a:lnTo>
                    <a:pt x="0" y="699264"/>
                  </a:lnTo>
                  <a:lnTo>
                    <a:pt x="0" y="0"/>
                  </a:lnTo>
                  <a:close/>
                </a:path>
              </a:pathLst>
            </a:custGeom>
            <a:blipFill rotWithShape="0">
              <a:blip r:embed="rId30"/>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21" name="TextBox 59"/>
            <p:cNvSpPr/>
            <p:nvPr/>
          </p:nvSpPr>
          <p:spPr>
            <a:xfrm>
              <a:off x="6296040" y="4037400"/>
              <a:ext cx="740160" cy="45540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C. del Río</a:t>
              </a:r>
              <a:endParaRPr b="0" lang="es-ES" sz="1300" spc="-1" strike="noStrike">
                <a:solidFill>
                  <a:srgbClr val="000000"/>
                </a:solidFill>
                <a:latin typeface="Arial"/>
              </a:endParaRPr>
            </a:p>
          </p:txBody>
        </p:sp>
        <p:sp>
          <p:nvSpPr>
            <p:cNvPr id="322" name="Freeform 60"/>
            <p:cNvSpPr/>
            <p:nvPr/>
          </p:nvSpPr>
          <p:spPr>
            <a:xfrm>
              <a:off x="6977520" y="4090320"/>
              <a:ext cx="419040" cy="408960"/>
            </a:xfrm>
            <a:custGeom>
              <a:avLst/>
              <a:gdLst>
                <a:gd name="textAreaLeft" fmla="*/ 0 w 419040"/>
                <a:gd name="textAreaRight" fmla="*/ 419400 w 419040"/>
                <a:gd name="textAreaTop" fmla="*/ 0 h 408960"/>
                <a:gd name="textAreaBottom" fmla="*/ 409320 h 408960"/>
              </a:gdLst>
              <a:ahLst/>
              <a:rect l="textAreaLeft" t="textAreaTop" r="textAreaRight" b="textAreaBottom"/>
              <a:pathLst>
                <a:path w="699264" h="681987">
                  <a:moveTo>
                    <a:pt x="0" y="0"/>
                  </a:moveTo>
                  <a:lnTo>
                    <a:pt x="699263" y="0"/>
                  </a:lnTo>
                  <a:lnTo>
                    <a:pt x="699263" y="681987"/>
                  </a:lnTo>
                  <a:lnTo>
                    <a:pt x="0" y="681987"/>
                  </a:lnTo>
                  <a:lnTo>
                    <a:pt x="0" y="0"/>
                  </a:lnTo>
                  <a:close/>
                </a:path>
              </a:pathLst>
            </a:custGeom>
            <a:blipFill rotWithShape="0">
              <a:blip r:embed="rId31"/>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23" name="Freeform 61"/>
            <p:cNvSpPr/>
            <p:nvPr/>
          </p:nvSpPr>
          <p:spPr>
            <a:xfrm>
              <a:off x="7026840" y="4831560"/>
              <a:ext cx="403560" cy="390240"/>
            </a:xfrm>
            <a:custGeom>
              <a:avLst/>
              <a:gdLst>
                <a:gd name="textAreaLeft" fmla="*/ 0 w 403560"/>
                <a:gd name="textAreaRight" fmla="*/ 403920 w 403560"/>
                <a:gd name="textAreaTop" fmla="*/ 0 h 390240"/>
                <a:gd name="textAreaBottom" fmla="*/ 390600 h 390240"/>
              </a:gdLst>
              <a:ahLst/>
              <a:rect l="textAreaLeft" t="textAreaTop" r="textAreaRight" b="textAreaBottom"/>
              <a:pathLst>
                <a:path w="672945" h="650733">
                  <a:moveTo>
                    <a:pt x="0" y="0"/>
                  </a:moveTo>
                  <a:lnTo>
                    <a:pt x="672945" y="0"/>
                  </a:lnTo>
                  <a:lnTo>
                    <a:pt x="672945" y="650733"/>
                  </a:lnTo>
                  <a:lnTo>
                    <a:pt x="0" y="650733"/>
                  </a:lnTo>
                  <a:lnTo>
                    <a:pt x="0" y="0"/>
                  </a:lnTo>
                  <a:close/>
                </a:path>
              </a:pathLst>
            </a:custGeom>
            <a:blipFill rotWithShape="0">
              <a:blip r:embed="rId3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24" name="Freeform 62"/>
            <p:cNvSpPr/>
            <p:nvPr/>
          </p:nvSpPr>
          <p:spPr>
            <a:xfrm>
              <a:off x="6490440" y="4467240"/>
              <a:ext cx="406800" cy="406800"/>
            </a:xfrm>
            <a:custGeom>
              <a:avLst/>
              <a:gdLst>
                <a:gd name="textAreaLeft" fmla="*/ 0 w 406800"/>
                <a:gd name="textAreaRight" fmla="*/ 407160 w 406800"/>
                <a:gd name="textAreaTop" fmla="*/ 0 h 406800"/>
                <a:gd name="textAreaBottom" fmla="*/ 407160 h 406800"/>
              </a:gdLst>
              <a:ahLst/>
              <a:rect l="textAreaLeft" t="textAreaTop" r="textAreaRight" b="textAreaBottom"/>
              <a:pathLst>
                <a:path w="678774" h="678774">
                  <a:moveTo>
                    <a:pt x="0" y="0"/>
                  </a:moveTo>
                  <a:lnTo>
                    <a:pt x="678775" y="0"/>
                  </a:lnTo>
                  <a:lnTo>
                    <a:pt x="678775" y="678775"/>
                  </a:lnTo>
                  <a:lnTo>
                    <a:pt x="0" y="678775"/>
                  </a:lnTo>
                  <a:lnTo>
                    <a:pt x="0" y="0"/>
                  </a:lnTo>
                  <a:close/>
                </a:path>
              </a:pathLst>
            </a:custGeom>
            <a:blipFill rotWithShape="0">
              <a:blip r:embed="rId3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25" name="TextBox 63"/>
            <p:cNvSpPr/>
            <p:nvPr/>
          </p:nvSpPr>
          <p:spPr>
            <a:xfrm>
              <a:off x="4204800" y="3691080"/>
              <a:ext cx="79164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Moratalla</a:t>
              </a:r>
              <a:endParaRPr b="0" lang="es-ES" sz="1300" spc="-1" strike="noStrike">
                <a:solidFill>
                  <a:srgbClr val="000000"/>
                </a:solidFill>
                <a:latin typeface="Arial"/>
              </a:endParaRPr>
            </a:p>
          </p:txBody>
        </p:sp>
        <p:sp>
          <p:nvSpPr>
            <p:cNvPr id="326" name="TextBox 64"/>
            <p:cNvSpPr/>
            <p:nvPr/>
          </p:nvSpPr>
          <p:spPr>
            <a:xfrm>
              <a:off x="3919680" y="4816800"/>
              <a:ext cx="74592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Caravaca</a:t>
              </a:r>
              <a:endParaRPr b="0" lang="es-ES" sz="1300" spc="-1" strike="noStrike">
                <a:solidFill>
                  <a:srgbClr val="000000"/>
                </a:solidFill>
                <a:latin typeface="Arial"/>
              </a:endParaRPr>
            </a:p>
          </p:txBody>
        </p:sp>
        <p:sp>
          <p:nvSpPr>
            <p:cNvPr id="327" name="TextBox 65"/>
            <p:cNvSpPr/>
            <p:nvPr/>
          </p:nvSpPr>
          <p:spPr>
            <a:xfrm>
              <a:off x="4912200" y="5952240"/>
              <a:ext cx="647280" cy="2278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Lorca</a:t>
              </a:r>
              <a:endParaRPr b="0" lang="es-ES" sz="1300" spc="-1" strike="noStrike">
                <a:solidFill>
                  <a:srgbClr val="000000"/>
                </a:solidFill>
                <a:latin typeface="Arial"/>
              </a:endParaRPr>
            </a:p>
          </p:txBody>
        </p:sp>
        <p:sp>
          <p:nvSpPr>
            <p:cNvPr id="328" name="TextBox 66"/>
            <p:cNvSpPr/>
            <p:nvPr/>
          </p:nvSpPr>
          <p:spPr>
            <a:xfrm>
              <a:off x="4665600" y="7125120"/>
              <a:ext cx="147564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Puerto Lumbreras</a:t>
              </a:r>
              <a:endParaRPr b="0" lang="es-ES" sz="1300" spc="-1" strike="noStrike">
                <a:solidFill>
                  <a:srgbClr val="000000"/>
                </a:solidFill>
                <a:latin typeface="Arial"/>
              </a:endParaRPr>
            </a:p>
          </p:txBody>
        </p:sp>
        <p:sp>
          <p:nvSpPr>
            <p:cNvPr id="329" name="TextBox 67"/>
            <p:cNvSpPr/>
            <p:nvPr/>
          </p:nvSpPr>
          <p:spPr>
            <a:xfrm>
              <a:off x="6210720" y="5940000"/>
              <a:ext cx="56808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Totana</a:t>
              </a:r>
              <a:endParaRPr b="0" lang="es-ES" sz="1300" spc="-1" strike="noStrike">
                <a:solidFill>
                  <a:srgbClr val="000000"/>
                </a:solidFill>
                <a:latin typeface="Arial"/>
              </a:endParaRPr>
            </a:p>
          </p:txBody>
        </p:sp>
        <p:sp>
          <p:nvSpPr>
            <p:cNvPr id="330" name="TextBox 68"/>
            <p:cNvSpPr/>
            <p:nvPr/>
          </p:nvSpPr>
          <p:spPr>
            <a:xfrm>
              <a:off x="6819840" y="6847560"/>
              <a:ext cx="78372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Mazarrón</a:t>
              </a:r>
              <a:endParaRPr b="0" lang="es-ES" sz="1300" spc="-1" strike="noStrike">
                <a:solidFill>
                  <a:srgbClr val="000000"/>
                </a:solidFill>
                <a:latin typeface="Arial"/>
              </a:endParaRPr>
            </a:p>
          </p:txBody>
        </p:sp>
        <p:sp>
          <p:nvSpPr>
            <p:cNvPr id="331" name="TextBox 69"/>
            <p:cNvSpPr/>
            <p:nvPr/>
          </p:nvSpPr>
          <p:spPr>
            <a:xfrm>
              <a:off x="6631920" y="5662080"/>
              <a:ext cx="62424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Alhama</a:t>
              </a:r>
              <a:endParaRPr b="0" lang="es-ES" sz="1300" spc="-1" strike="noStrike">
                <a:solidFill>
                  <a:srgbClr val="000000"/>
                </a:solidFill>
                <a:latin typeface="Arial"/>
              </a:endParaRPr>
            </a:p>
          </p:txBody>
        </p:sp>
        <p:sp>
          <p:nvSpPr>
            <p:cNvPr id="332" name="TextBox 70"/>
            <p:cNvSpPr/>
            <p:nvPr/>
          </p:nvSpPr>
          <p:spPr>
            <a:xfrm>
              <a:off x="7071840" y="6107760"/>
              <a:ext cx="112752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Fuente Álamo</a:t>
              </a:r>
              <a:endParaRPr b="0" lang="es-ES" sz="1300" spc="-1" strike="noStrike">
                <a:solidFill>
                  <a:srgbClr val="000000"/>
                </a:solidFill>
                <a:latin typeface="Arial"/>
              </a:endParaRPr>
            </a:p>
          </p:txBody>
        </p:sp>
        <p:sp>
          <p:nvSpPr>
            <p:cNvPr id="333" name="TextBox 71"/>
            <p:cNvSpPr/>
            <p:nvPr/>
          </p:nvSpPr>
          <p:spPr>
            <a:xfrm>
              <a:off x="8092080" y="6634440"/>
              <a:ext cx="83664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Cartagena</a:t>
              </a:r>
              <a:endParaRPr b="0" lang="es-ES" sz="1300" spc="-1" strike="noStrike">
                <a:solidFill>
                  <a:srgbClr val="000000"/>
                </a:solidFill>
                <a:latin typeface="Arial"/>
              </a:endParaRPr>
            </a:p>
          </p:txBody>
        </p:sp>
        <p:sp>
          <p:nvSpPr>
            <p:cNvPr id="334" name="TextBox 72"/>
            <p:cNvSpPr/>
            <p:nvPr/>
          </p:nvSpPr>
          <p:spPr>
            <a:xfrm>
              <a:off x="8989200" y="6750000"/>
              <a:ext cx="718560" cy="68220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La Unión</a:t>
              </a:r>
              <a:endParaRPr b="0" lang="es-ES" sz="1300" spc="-1" strike="noStrike">
                <a:solidFill>
                  <a:srgbClr val="000000"/>
                </a:solidFill>
                <a:latin typeface="Arial"/>
              </a:endParaRPr>
            </a:p>
            <a:p>
              <a:pPr algn="ctr" defTabSz="914400">
                <a:lnSpc>
                  <a:spcPts val="1791"/>
                </a:lnSpc>
              </a:pPr>
              <a:endParaRPr b="0" lang="es-ES" sz="1300" spc="-1" strike="noStrike">
                <a:solidFill>
                  <a:srgbClr val="000000"/>
                </a:solidFill>
                <a:latin typeface="Arial"/>
              </a:endParaRPr>
            </a:p>
          </p:txBody>
        </p:sp>
        <p:sp>
          <p:nvSpPr>
            <p:cNvPr id="335" name="TextBox 73"/>
            <p:cNvSpPr/>
            <p:nvPr/>
          </p:nvSpPr>
          <p:spPr>
            <a:xfrm>
              <a:off x="8741160" y="5706000"/>
              <a:ext cx="123732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Los Alcázares</a:t>
              </a:r>
              <a:endParaRPr b="0" lang="es-ES" sz="1300" spc="-1" strike="noStrike">
                <a:solidFill>
                  <a:srgbClr val="000000"/>
                </a:solidFill>
                <a:latin typeface="Arial"/>
              </a:endParaRPr>
            </a:p>
          </p:txBody>
        </p:sp>
        <p:sp>
          <p:nvSpPr>
            <p:cNvPr id="336" name="TextBox 74"/>
            <p:cNvSpPr/>
            <p:nvPr/>
          </p:nvSpPr>
          <p:spPr>
            <a:xfrm>
              <a:off x="9342720" y="5394600"/>
              <a:ext cx="957600" cy="198720"/>
            </a:xfrm>
            <a:prstGeom prst="rect">
              <a:avLst/>
            </a:prstGeom>
            <a:noFill/>
            <a:ln w="0">
              <a:noFill/>
            </a:ln>
          </p:spPr>
          <p:style>
            <a:lnRef idx="0"/>
            <a:fillRef idx="0"/>
            <a:effectRef idx="0"/>
            <a:fontRef idx="minor"/>
          </p:style>
          <p:txBody>
            <a:bodyPr lIns="0" rIns="0" tIns="0" bIns="0" anchor="t">
              <a:spAutoFit/>
            </a:bodyPr>
            <a:p>
              <a:pPr algn="ctr" defTabSz="914400">
                <a:lnSpc>
                  <a:spcPct val="100000"/>
                </a:lnSpc>
              </a:pPr>
              <a:r>
                <a:rPr b="1" lang="en-US" sz="1300" spc="-1" strike="noStrike">
                  <a:solidFill>
                    <a:srgbClr val="000000"/>
                  </a:solidFill>
                  <a:latin typeface="Open Sans Bold"/>
                  <a:ea typeface="Open Sans Bold"/>
                </a:rPr>
                <a:t>San Pedro</a:t>
              </a:r>
              <a:endParaRPr b="0" lang="es-ES" sz="1300" spc="-1" strike="noStrike">
                <a:solidFill>
                  <a:srgbClr val="000000"/>
                </a:solidFill>
                <a:latin typeface="Arial"/>
              </a:endParaRPr>
            </a:p>
          </p:txBody>
        </p:sp>
        <p:sp>
          <p:nvSpPr>
            <p:cNvPr id="337" name="TextBox 75"/>
            <p:cNvSpPr/>
            <p:nvPr/>
          </p:nvSpPr>
          <p:spPr>
            <a:xfrm>
              <a:off x="9275400" y="5571720"/>
              <a:ext cx="1010520" cy="45540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San Javier</a:t>
              </a:r>
              <a:endParaRPr b="0" lang="es-ES" sz="1300" spc="-1" strike="noStrike">
                <a:solidFill>
                  <a:srgbClr val="000000"/>
                </a:solidFill>
                <a:latin typeface="Arial"/>
              </a:endParaRPr>
            </a:p>
            <a:p>
              <a:pPr algn="ctr" defTabSz="914400">
                <a:lnSpc>
                  <a:spcPts val="1791"/>
                </a:lnSpc>
              </a:pPr>
              <a:endParaRPr b="0" lang="es-ES" sz="1300" spc="-1" strike="noStrike">
                <a:solidFill>
                  <a:srgbClr val="000000"/>
                </a:solidFill>
                <a:latin typeface="Arial"/>
              </a:endParaRPr>
            </a:p>
          </p:txBody>
        </p:sp>
        <p:sp>
          <p:nvSpPr>
            <p:cNvPr id="338" name="TextBox 76"/>
            <p:cNvSpPr/>
            <p:nvPr/>
          </p:nvSpPr>
          <p:spPr>
            <a:xfrm>
              <a:off x="8199720" y="5218200"/>
              <a:ext cx="56484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Murcia</a:t>
              </a:r>
              <a:endParaRPr b="0" lang="es-ES" sz="1300" spc="-1" strike="noStrike">
                <a:solidFill>
                  <a:srgbClr val="000000"/>
                </a:solidFill>
                <a:latin typeface="Arial"/>
              </a:endParaRPr>
            </a:p>
          </p:txBody>
        </p:sp>
        <p:sp>
          <p:nvSpPr>
            <p:cNvPr id="339" name="TextBox 77"/>
            <p:cNvSpPr/>
            <p:nvPr/>
          </p:nvSpPr>
          <p:spPr>
            <a:xfrm>
              <a:off x="8013960" y="4395240"/>
              <a:ext cx="89280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Santomera</a:t>
              </a:r>
              <a:endParaRPr b="0" lang="es-ES" sz="1300" spc="-1" strike="noStrike">
                <a:solidFill>
                  <a:srgbClr val="000000"/>
                </a:solidFill>
                <a:latin typeface="Arial"/>
              </a:endParaRPr>
            </a:p>
          </p:txBody>
        </p:sp>
        <p:sp>
          <p:nvSpPr>
            <p:cNvPr id="340" name="TextBox 78"/>
            <p:cNvSpPr/>
            <p:nvPr/>
          </p:nvSpPr>
          <p:spPr>
            <a:xfrm>
              <a:off x="6054840" y="4959360"/>
              <a:ext cx="407520" cy="68220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Mula</a:t>
              </a:r>
              <a:endParaRPr b="0" lang="es-ES" sz="1300" spc="-1" strike="noStrike">
                <a:solidFill>
                  <a:srgbClr val="000000"/>
                </a:solidFill>
                <a:latin typeface="Arial"/>
              </a:endParaRPr>
            </a:p>
            <a:p>
              <a:pPr algn="ctr" defTabSz="914400">
                <a:lnSpc>
                  <a:spcPts val="1791"/>
                </a:lnSpc>
              </a:pPr>
              <a:endParaRPr b="0" lang="es-ES" sz="1300" spc="-1" strike="noStrike">
                <a:solidFill>
                  <a:srgbClr val="000000"/>
                </a:solidFill>
                <a:latin typeface="Arial"/>
              </a:endParaRPr>
            </a:p>
          </p:txBody>
        </p:sp>
        <p:sp>
          <p:nvSpPr>
            <p:cNvPr id="341" name="TextBox 79"/>
            <p:cNvSpPr/>
            <p:nvPr/>
          </p:nvSpPr>
          <p:spPr>
            <a:xfrm>
              <a:off x="5289840" y="4261680"/>
              <a:ext cx="650520" cy="45540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Cehegín</a:t>
              </a:r>
              <a:endParaRPr b="0" lang="es-ES" sz="1300" spc="-1" strike="noStrike">
                <a:solidFill>
                  <a:srgbClr val="000000"/>
                </a:solidFill>
                <a:latin typeface="Arial"/>
              </a:endParaRPr>
            </a:p>
          </p:txBody>
        </p:sp>
        <p:sp>
          <p:nvSpPr>
            <p:cNvPr id="342" name="TextBox 80"/>
            <p:cNvSpPr/>
            <p:nvPr/>
          </p:nvSpPr>
          <p:spPr>
            <a:xfrm>
              <a:off x="6123600" y="4226040"/>
              <a:ext cx="78624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Albudeite</a:t>
              </a:r>
              <a:endParaRPr b="0" lang="es-ES" sz="1300" spc="-1" strike="noStrike">
                <a:solidFill>
                  <a:srgbClr val="000000"/>
                </a:solidFill>
                <a:latin typeface="Arial"/>
              </a:endParaRPr>
            </a:p>
          </p:txBody>
        </p:sp>
        <p:sp>
          <p:nvSpPr>
            <p:cNvPr id="343" name="TextBox 81"/>
            <p:cNvSpPr/>
            <p:nvPr/>
          </p:nvSpPr>
          <p:spPr>
            <a:xfrm>
              <a:off x="6542280" y="3363120"/>
              <a:ext cx="655200" cy="2278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Cieza</a:t>
              </a:r>
              <a:endParaRPr b="0" lang="es-ES" sz="1300" spc="-1" strike="noStrike">
                <a:solidFill>
                  <a:srgbClr val="000000"/>
                </a:solidFill>
                <a:latin typeface="Arial"/>
              </a:endParaRPr>
            </a:p>
          </p:txBody>
        </p:sp>
        <p:sp>
          <p:nvSpPr>
            <p:cNvPr id="344" name="TextBox 82"/>
            <p:cNvSpPr/>
            <p:nvPr/>
          </p:nvSpPr>
          <p:spPr>
            <a:xfrm>
              <a:off x="5639760" y="3593880"/>
              <a:ext cx="87660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Calasparra</a:t>
              </a:r>
              <a:endParaRPr b="0" lang="es-ES" sz="1300" spc="-1" strike="noStrike">
                <a:solidFill>
                  <a:srgbClr val="000000"/>
                </a:solidFill>
                <a:latin typeface="Arial"/>
              </a:endParaRPr>
            </a:p>
          </p:txBody>
        </p:sp>
        <p:sp>
          <p:nvSpPr>
            <p:cNvPr id="345" name="TextBox 83"/>
            <p:cNvSpPr/>
            <p:nvPr/>
          </p:nvSpPr>
          <p:spPr>
            <a:xfrm>
              <a:off x="7681680" y="1560600"/>
              <a:ext cx="42840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Yecla</a:t>
              </a:r>
              <a:endParaRPr b="0" lang="es-ES" sz="1300" spc="-1" strike="noStrike">
                <a:solidFill>
                  <a:srgbClr val="000000"/>
                </a:solidFill>
                <a:latin typeface="Arial"/>
              </a:endParaRPr>
            </a:p>
          </p:txBody>
        </p:sp>
        <p:sp>
          <p:nvSpPr>
            <p:cNvPr id="346" name="TextBox 84"/>
            <p:cNvSpPr/>
            <p:nvPr/>
          </p:nvSpPr>
          <p:spPr>
            <a:xfrm>
              <a:off x="7016040" y="4226040"/>
              <a:ext cx="42624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Ceutí</a:t>
              </a:r>
              <a:endParaRPr b="0" lang="es-ES" sz="1300" spc="-1" strike="noStrike">
                <a:solidFill>
                  <a:srgbClr val="000000"/>
                </a:solidFill>
                <a:latin typeface="Arial"/>
              </a:endParaRPr>
            </a:p>
          </p:txBody>
        </p:sp>
        <p:sp>
          <p:nvSpPr>
            <p:cNvPr id="347" name="TextBox 85"/>
            <p:cNvSpPr/>
            <p:nvPr/>
          </p:nvSpPr>
          <p:spPr>
            <a:xfrm>
              <a:off x="7466400" y="4244040"/>
              <a:ext cx="54720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Lorquí</a:t>
              </a:r>
              <a:endParaRPr b="0" lang="es-ES" sz="1300" spc="-1" strike="noStrike">
                <a:solidFill>
                  <a:srgbClr val="000000"/>
                </a:solidFill>
                <a:latin typeface="Arial"/>
              </a:endParaRPr>
            </a:p>
          </p:txBody>
        </p:sp>
        <p:sp>
          <p:nvSpPr>
            <p:cNvPr id="348" name="Freeform 86"/>
            <p:cNvSpPr/>
            <p:nvPr/>
          </p:nvSpPr>
          <p:spPr>
            <a:xfrm>
              <a:off x="7275960" y="390240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3" y="0"/>
                  </a:lnTo>
                  <a:lnTo>
                    <a:pt x="699263" y="699264"/>
                  </a:lnTo>
                  <a:lnTo>
                    <a:pt x="0" y="699264"/>
                  </a:lnTo>
                  <a:lnTo>
                    <a:pt x="0" y="0"/>
                  </a:lnTo>
                  <a:close/>
                </a:path>
              </a:pathLst>
            </a:custGeom>
            <a:blipFill rotWithShape="0">
              <a:blip r:embed="rId3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49" name="TextBox 87"/>
            <p:cNvSpPr/>
            <p:nvPr/>
          </p:nvSpPr>
          <p:spPr>
            <a:xfrm>
              <a:off x="6827040" y="3861000"/>
              <a:ext cx="67716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Archena</a:t>
              </a:r>
              <a:endParaRPr b="0" lang="es-ES" sz="1300" spc="-1" strike="noStrike">
                <a:solidFill>
                  <a:srgbClr val="000000"/>
                </a:solidFill>
                <a:latin typeface="Arial"/>
              </a:endParaRPr>
            </a:p>
          </p:txBody>
        </p:sp>
        <p:sp>
          <p:nvSpPr>
            <p:cNvPr id="350" name="TextBox 88"/>
            <p:cNvSpPr/>
            <p:nvPr/>
          </p:nvSpPr>
          <p:spPr>
            <a:xfrm>
              <a:off x="5747400" y="4508280"/>
              <a:ext cx="558000" cy="2278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Bullas</a:t>
              </a:r>
              <a:endParaRPr b="0" lang="es-ES" sz="1300" spc="-1" strike="noStrike">
                <a:solidFill>
                  <a:srgbClr val="000000"/>
                </a:solidFill>
                <a:latin typeface="Arial"/>
              </a:endParaRPr>
            </a:p>
          </p:txBody>
        </p:sp>
        <p:sp>
          <p:nvSpPr>
            <p:cNvPr id="351" name="TextBox 89"/>
            <p:cNvSpPr/>
            <p:nvPr/>
          </p:nvSpPr>
          <p:spPr>
            <a:xfrm>
              <a:off x="7382160" y="4902840"/>
              <a:ext cx="93960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Alcantarilla</a:t>
              </a:r>
              <a:endParaRPr b="0" lang="es-ES" sz="1300" spc="-1" strike="noStrike">
                <a:solidFill>
                  <a:srgbClr val="000000"/>
                </a:solidFill>
                <a:latin typeface="Arial"/>
              </a:endParaRPr>
            </a:p>
          </p:txBody>
        </p:sp>
        <p:sp>
          <p:nvSpPr>
            <p:cNvPr id="352" name="TextBox 90"/>
            <p:cNvSpPr/>
            <p:nvPr/>
          </p:nvSpPr>
          <p:spPr>
            <a:xfrm>
              <a:off x="7047000" y="5199120"/>
              <a:ext cx="624240" cy="2278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Librilla</a:t>
              </a:r>
              <a:endParaRPr b="0" lang="es-ES" sz="1300" spc="-1" strike="noStrike">
                <a:solidFill>
                  <a:srgbClr val="000000"/>
                </a:solidFill>
                <a:latin typeface="Arial"/>
              </a:endParaRPr>
            </a:p>
          </p:txBody>
        </p:sp>
        <p:sp>
          <p:nvSpPr>
            <p:cNvPr id="353" name="TextBox 91"/>
            <p:cNvSpPr/>
            <p:nvPr/>
          </p:nvSpPr>
          <p:spPr>
            <a:xfrm>
              <a:off x="6518160" y="4570920"/>
              <a:ext cx="1295280" cy="4546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Las t. de cotillas</a:t>
              </a:r>
              <a:endParaRPr b="0" lang="es-ES" sz="1300" spc="-1" strike="noStrike">
                <a:solidFill>
                  <a:srgbClr val="000000"/>
                </a:solidFill>
                <a:latin typeface="Arial"/>
              </a:endParaRPr>
            </a:p>
          </p:txBody>
        </p:sp>
        <p:sp>
          <p:nvSpPr>
            <p:cNvPr id="354" name="TextBox 92"/>
            <p:cNvSpPr/>
            <p:nvPr/>
          </p:nvSpPr>
          <p:spPr>
            <a:xfrm>
              <a:off x="6680880" y="4408560"/>
              <a:ext cx="939600" cy="227880"/>
            </a:xfrm>
            <a:prstGeom prst="rect">
              <a:avLst/>
            </a:prstGeom>
            <a:noFill/>
            <a:ln w="0">
              <a:noFill/>
            </a:ln>
          </p:spPr>
          <p:style>
            <a:lnRef idx="0"/>
            <a:fillRef idx="0"/>
            <a:effectRef idx="0"/>
            <a:fontRef idx="minor"/>
          </p:style>
          <p:txBody>
            <a:bodyPr lIns="0" rIns="0" tIns="0" bIns="0" anchor="t">
              <a:spAutoFit/>
            </a:bodyPr>
            <a:p>
              <a:pPr algn="ctr" defTabSz="914400">
                <a:lnSpc>
                  <a:spcPts val="1791"/>
                </a:lnSpc>
              </a:pPr>
              <a:r>
                <a:rPr b="1" lang="en-US" sz="1300" spc="-1" strike="noStrike">
                  <a:solidFill>
                    <a:srgbClr val="000000"/>
                  </a:solidFill>
                  <a:latin typeface="Open Sans Bold"/>
                  <a:ea typeface="Open Sans Bold"/>
                </a:rPr>
                <a:t>Alguazas</a:t>
              </a:r>
              <a:endParaRPr b="0" lang="es-ES" sz="1300" spc="-1" strike="noStrike">
                <a:solidFill>
                  <a:srgbClr val="000000"/>
                </a:solidFill>
                <a:latin typeface="Arial"/>
              </a:endParaRPr>
            </a:p>
          </p:txBody>
        </p:sp>
        <p:sp>
          <p:nvSpPr>
            <p:cNvPr id="355" name="Freeform 93"/>
            <p:cNvSpPr/>
            <p:nvPr/>
          </p:nvSpPr>
          <p:spPr>
            <a:xfrm>
              <a:off x="8608680" y="5460480"/>
              <a:ext cx="419040" cy="419040"/>
            </a:xfrm>
            <a:custGeom>
              <a:avLst/>
              <a:gdLst>
                <a:gd name="textAreaLeft" fmla="*/ 0 w 419040"/>
                <a:gd name="textAreaRight" fmla="*/ 419400 w 419040"/>
                <a:gd name="textAreaTop" fmla="*/ 0 h 419040"/>
                <a:gd name="textAreaBottom" fmla="*/ 419400 h 419040"/>
              </a:gdLst>
              <a:ahLst/>
              <a:rect l="textAreaLeft" t="textAreaTop" r="textAreaRight" b="textAreaBottom"/>
              <a:pathLst>
                <a:path w="699264" h="699264">
                  <a:moveTo>
                    <a:pt x="0" y="0"/>
                  </a:moveTo>
                  <a:lnTo>
                    <a:pt x="699264" y="0"/>
                  </a:lnTo>
                  <a:lnTo>
                    <a:pt x="699264" y="699264"/>
                  </a:lnTo>
                  <a:lnTo>
                    <a:pt x="0" y="699264"/>
                  </a:lnTo>
                  <a:lnTo>
                    <a:pt x="0" y="0"/>
                  </a:lnTo>
                  <a:close/>
                </a:path>
              </a:pathLst>
            </a:custGeom>
            <a:blipFill rotWithShape="0">
              <a:blip r:embed="rId35"/>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56" name="TextBox 94"/>
            <p:cNvSpPr/>
            <p:nvPr/>
          </p:nvSpPr>
          <p:spPr>
            <a:xfrm>
              <a:off x="8386920" y="5867640"/>
              <a:ext cx="811800" cy="253800"/>
            </a:xfrm>
            <a:prstGeom prst="rect">
              <a:avLst/>
            </a:prstGeom>
            <a:noFill/>
            <a:ln w="0">
              <a:noFill/>
            </a:ln>
          </p:spPr>
          <p:style>
            <a:lnRef idx="0"/>
            <a:fillRef idx="0"/>
            <a:effectRef idx="0"/>
            <a:fontRef idx="minor"/>
          </p:style>
          <p:txBody>
            <a:bodyPr lIns="0" rIns="0" tIns="0" bIns="0" anchor="t">
              <a:spAutoFit/>
            </a:bodyPr>
            <a:p>
              <a:pPr algn="ctr" defTabSz="914400">
                <a:lnSpc>
                  <a:spcPts val="998"/>
                </a:lnSpc>
              </a:pPr>
              <a:r>
                <a:rPr b="1" lang="en-US" sz="1300" spc="-1" strike="noStrike">
                  <a:solidFill>
                    <a:srgbClr val="000000"/>
                  </a:solidFill>
                  <a:latin typeface="Open Sans Bold"/>
                  <a:ea typeface="Open Sans Bold"/>
                </a:rPr>
                <a:t>Torre Pacheco</a:t>
              </a:r>
              <a:endParaRPr b="0" lang="es-ES" sz="1300" spc="-1" strike="noStrike">
                <a:solidFill>
                  <a:srgbClr val="000000"/>
                </a:solidFill>
                <a:latin typeface="Arial"/>
              </a:endParaRPr>
            </a:p>
          </p:txBody>
        </p:sp>
      </p:grpSp>
      <p:sp>
        <p:nvSpPr>
          <p:cNvPr id="357" name="Freeform 73"/>
          <p:cNvSpPr/>
          <p:nvPr/>
        </p:nvSpPr>
        <p:spPr>
          <a:xfrm>
            <a:off x="1831680" y="137520"/>
            <a:ext cx="10966320" cy="685080"/>
          </a:xfrm>
          <a:custGeom>
            <a:avLst/>
            <a:gdLst>
              <a:gd name="textAreaLeft" fmla="*/ 0 w 10966320"/>
              <a:gd name="textAreaRight" fmla="*/ 10966680 w 10966320"/>
              <a:gd name="textAreaTop" fmla="*/ 0 h 685080"/>
              <a:gd name="textAreaBottom" fmla="*/ 685440 h 685080"/>
            </a:gdLst>
            <a:ahLst/>
            <a:rect l="textAreaLeft" t="textAreaTop" r="textAreaRight" b="textAreaBottom"/>
            <a:pathLst>
              <a:path w="13708378" h="856774">
                <a:moveTo>
                  <a:pt x="0" y="0"/>
                </a:moveTo>
                <a:lnTo>
                  <a:pt x="13708378" y="0"/>
                </a:lnTo>
                <a:lnTo>
                  <a:pt x="13708378" y="856774"/>
                </a:lnTo>
                <a:lnTo>
                  <a:pt x="0" y="856774"/>
                </a:lnTo>
                <a:lnTo>
                  <a:pt x="0" y="0"/>
                </a:lnTo>
                <a:close/>
              </a:path>
            </a:pathLst>
          </a:custGeom>
          <a:blipFill rotWithShape="0">
            <a:blip r:embed="rId36"/>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pic>
        <p:nvPicPr>
          <p:cNvPr id="358" name="Imagen 103" descr=""/>
          <p:cNvPicPr/>
          <p:nvPr/>
        </p:nvPicPr>
        <p:blipFill>
          <a:blip r:embed="rId37"/>
          <a:srcRect l="24895" t="7163" r="25160" b="43569"/>
          <a:stretch/>
        </p:blipFill>
        <p:spPr>
          <a:xfrm>
            <a:off x="573120" y="1259640"/>
            <a:ext cx="2099880" cy="350280"/>
          </a:xfrm>
          <a:prstGeom prst="rect">
            <a:avLst/>
          </a:prstGeom>
          <a:ln w="0">
            <a:noFill/>
          </a:ln>
        </p:spPr>
      </p:pic>
      <p:pic>
        <p:nvPicPr>
          <p:cNvPr id="359" name="Imagen 104" descr=""/>
          <p:cNvPicPr/>
          <p:nvPr/>
        </p:nvPicPr>
        <p:blipFill>
          <a:blip r:embed="rId38"/>
          <a:stretch/>
        </p:blipFill>
        <p:spPr>
          <a:xfrm>
            <a:off x="558720" y="2023560"/>
            <a:ext cx="2116080" cy="583920"/>
          </a:xfrm>
          <a:prstGeom prst="rect">
            <a:avLst/>
          </a:prstGeom>
          <a:ln w="0">
            <a:noFill/>
          </a:ln>
        </p:spPr>
      </p:pic>
      <p:pic>
        <p:nvPicPr>
          <p:cNvPr id="360" name="Imagen 105" descr=""/>
          <p:cNvPicPr/>
          <p:nvPr/>
        </p:nvPicPr>
        <p:blipFill>
          <a:blip r:embed="rId39"/>
          <a:stretch/>
        </p:blipFill>
        <p:spPr>
          <a:xfrm>
            <a:off x="1107720" y="2741760"/>
            <a:ext cx="2216160" cy="633960"/>
          </a:xfrm>
          <a:prstGeom prst="rect">
            <a:avLst/>
          </a:prstGeom>
          <a:ln w="0">
            <a:noFill/>
          </a:ln>
        </p:spPr>
      </p:pic>
      <p:pic>
        <p:nvPicPr>
          <p:cNvPr id="361" name="Imagen 106" descr=""/>
          <p:cNvPicPr/>
          <p:nvPr/>
        </p:nvPicPr>
        <p:blipFill>
          <a:blip r:embed="rId40"/>
          <a:srcRect l="0" t="35670" r="0" b="36710"/>
          <a:stretch/>
        </p:blipFill>
        <p:spPr>
          <a:xfrm>
            <a:off x="10731960" y="7066080"/>
            <a:ext cx="2148120" cy="592920"/>
          </a:xfrm>
          <a:prstGeom prst="rect">
            <a:avLst/>
          </a:prstGeom>
          <a:ln w="0">
            <a:noFill/>
          </a:ln>
        </p:spPr>
      </p:pic>
      <p:pic>
        <p:nvPicPr>
          <p:cNvPr id="362" name="Imagen 107" descr=""/>
          <p:cNvPicPr/>
          <p:nvPr/>
        </p:nvPicPr>
        <p:blipFill>
          <a:blip r:embed="rId41"/>
          <a:srcRect l="14368" t="19674" r="17051" b="32756"/>
          <a:stretch/>
        </p:blipFill>
        <p:spPr>
          <a:xfrm>
            <a:off x="3380040" y="1912320"/>
            <a:ext cx="1103760" cy="765360"/>
          </a:xfrm>
          <a:prstGeom prst="rect">
            <a:avLst/>
          </a:prstGeom>
          <a:ln w="0">
            <a:noFill/>
          </a:ln>
        </p:spPr>
      </p:pic>
      <p:pic>
        <p:nvPicPr>
          <p:cNvPr id="363" name="Imagen 108" descr=""/>
          <p:cNvPicPr/>
          <p:nvPr/>
        </p:nvPicPr>
        <p:blipFill>
          <a:blip r:embed="rId42"/>
          <a:srcRect l="7279" t="35422" r="6629" b="34840"/>
          <a:stretch/>
        </p:blipFill>
        <p:spPr>
          <a:xfrm>
            <a:off x="2988000" y="993600"/>
            <a:ext cx="1972440" cy="680760"/>
          </a:xfrm>
          <a:prstGeom prst="rect">
            <a:avLst/>
          </a:prstGeom>
          <a:ln w="0">
            <a:noFill/>
          </a:ln>
        </p:spPr>
      </p:pic>
      <p:pic>
        <p:nvPicPr>
          <p:cNvPr id="364" name="Imagen 109" descr=""/>
          <p:cNvPicPr/>
          <p:nvPr/>
        </p:nvPicPr>
        <p:blipFill>
          <a:blip r:embed="rId43"/>
          <a:stretch/>
        </p:blipFill>
        <p:spPr>
          <a:xfrm>
            <a:off x="2522880" y="5746680"/>
            <a:ext cx="1467000" cy="681840"/>
          </a:xfrm>
          <a:prstGeom prst="rect">
            <a:avLst/>
          </a:prstGeom>
          <a:ln w="0">
            <a:noFill/>
          </a:ln>
        </p:spPr>
      </p:pic>
      <p:pic>
        <p:nvPicPr>
          <p:cNvPr id="365" name="Imagen 110" descr=""/>
          <p:cNvPicPr/>
          <p:nvPr/>
        </p:nvPicPr>
        <p:blipFill>
          <a:blip r:embed="rId44"/>
          <a:srcRect l="5777" t="15752" r="0" b="8899"/>
          <a:stretch/>
        </p:blipFill>
        <p:spPr>
          <a:xfrm>
            <a:off x="367920" y="3552480"/>
            <a:ext cx="2008800" cy="890640"/>
          </a:xfrm>
          <a:prstGeom prst="rect">
            <a:avLst/>
          </a:prstGeom>
          <a:ln w="0">
            <a:noFill/>
          </a:ln>
        </p:spPr>
      </p:pic>
      <p:pic>
        <p:nvPicPr>
          <p:cNvPr id="366" name="Imagen 111" descr=""/>
          <p:cNvPicPr/>
          <p:nvPr/>
        </p:nvPicPr>
        <p:blipFill>
          <a:blip r:embed="rId45"/>
          <a:srcRect l="0" t="22205" r="0" b="27024"/>
          <a:stretch/>
        </p:blipFill>
        <p:spPr>
          <a:xfrm>
            <a:off x="10672920" y="5671440"/>
            <a:ext cx="1624320" cy="824760"/>
          </a:xfrm>
          <a:prstGeom prst="rect">
            <a:avLst/>
          </a:prstGeom>
          <a:ln w="0">
            <a:noFill/>
          </a:ln>
        </p:spPr>
      </p:pic>
      <p:pic>
        <p:nvPicPr>
          <p:cNvPr id="367" name="Imagen 112" descr=""/>
          <p:cNvPicPr/>
          <p:nvPr/>
        </p:nvPicPr>
        <p:blipFill>
          <a:blip r:embed="rId46"/>
          <a:stretch/>
        </p:blipFill>
        <p:spPr>
          <a:xfrm>
            <a:off x="10672920" y="1465560"/>
            <a:ext cx="1455840" cy="1037880"/>
          </a:xfrm>
          <a:prstGeom prst="rect">
            <a:avLst/>
          </a:prstGeom>
          <a:ln w="0">
            <a:noFill/>
          </a:ln>
        </p:spPr>
      </p:pic>
      <p:pic>
        <p:nvPicPr>
          <p:cNvPr id="368" name="Imagen 113" descr=""/>
          <p:cNvPicPr/>
          <p:nvPr/>
        </p:nvPicPr>
        <p:blipFill>
          <a:blip r:embed="rId47"/>
          <a:srcRect l="4554" t="18889" r="1550" b="17027"/>
          <a:stretch/>
        </p:blipFill>
        <p:spPr>
          <a:xfrm>
            <a:off x="12700080" y="1435320"/>
            <a:ext cx="1565280" cy="1068120"/>
          </a:xfrm>
          <a:prstGeom prst="rect">
            <a:avLst/>
          </a:prstGeom>
          <a:ln w="0">
            <a:noFill/>
          </a:ln>
        </p:spPr>
      </p:pic>
      <p:pic>
        <p:nvPicPr>
          <p:cNvPr id="369" name="Imagen 114" descr=""/>
          <p:cNvPicPr/>
          <p:nvPr/>
        </p:nvPicPr>
        <p:blipFill>
          <a:blip r:embed="rId48"/>
          <a:stretch/>
        </p:blipFill>
        <p:spPr>
          <a:xfrm>
            <a:off x="10450800" y="3609000"/>
            <a:ext cx="1722600" cy="939960"/>
          </a:xfrm>
          <a:prstGeom prst="rect">
            <a:avLst/>
          </a:prstGeom>
          <a:ln w="0">
            <a:noFill/>
          </a:ln>
        </p:spPr>
      </p:pic>
      <p:pic>
        <p:nvPicPr>
          <p:cNvPr id="370" name="Imagen 115" descr=""/>
          <p:cNvPicPr/>
          <p:nvPr/>
        </p:nvPicPr>
        <p:blipFill>
          <a:blip r:embed="rId49"/>
          <a:srcRect l="1693" t="24091" r="0" b="27598"/>
          <a:stretch/>
        </p:blipFill>
        <p:spPr>
          <a:xfrm>
            <a:off x="12591360" y="2637360"/>
            <a:ext cx="1842120" cy="905040"/>
          </a:xfrm>
          <a:prstGeom prst="rect">
            <a:avLst/>
          </a:prstGeom>
          <a:ln w="0">
            <a:noFill/>
          </a:ln>
        </p:spPr>
      </p:pic>
      <p:pic>
        <p:nvPicPr>
          <p:cNvPr id="371" name="Imagen 116" descr=""/>
          <p:cNvPicPr/>
          <p:nvPr/>
        </p:nvPicPr>
        <p:blipFill>
          <a:blip r:embed="rId50"/>
          <a:stretch/>
        </p:blipFill>
        <p:spPr>
          <a:xfrm>
            <a:off x="9425160" y="2793600"/>
            <a:ext cx="2612520" cy="590760"/>
          </a:xfrm>
          <a:prstGeom prst="rect">
            <a:avLst/>
          </a:prstGeom>
          <a:ln w="0">
            <a:noFill/>
          </a:ln>
        </p:spPr>
      </p:pic>
      <p:pic>
        <p:nvPicPr>
          <p:cNvPr id="372" name="Imagen 117" descr=""/>
          <p:cNvPicPr/>
          <p:nvPr/>
        </p:nvPicPr>
        <p:blipFill>
          <a:blip r:embed="rId51"/>
          <a:stretch/>
        </p:blipFill>
        <p:spPr>
          <a:xfrm>
            <a:off x="12529800" y="4129920"/>
            <a:ext cx="1732320" cy="286560"/>
          </a:xfrm>
          <a:prstGeom prst="rect">
            <a:avLst/>
          </a:prstGeom>
          <a:ln w="0">
            <a:noFill/>
          </a:ln>
        </p:spPr>
      </p:pic>
      <p:pic>
        <p:nvPicPr>
          <p:cNvPr id="373" name="Imagen 119" descr=""/>
          <p:cNvPicPr/>
          <p:nvPr/>
        </p:nvPicPr>
        <p:blipFill>
          <a:blip r:embed="rId52"/>
          <a:srcRect l="0" t="25820" r="0" b="19447"/>
          <a:stretch/>
        </p:blipFill>
        <p:spPr>
          <a:xfrm>
            <a:off x="874440" y="4608720"/>
            <a:ext cx="2176920" cy="608040"/>
          </a:xfrm>
          <a:prstGeom prst="rect">
            <a:avLst/>
          </a:prstGeom>
          <a:ln w="0">
            <a:noFill/>
          </a:ln>
        </p:spPr>
      </p:pic>
      <p:pic>
        <p:nvPicPr>
          <p:cNvPr id="374" name="Imagen 120" descr=""/>
          <p:cNvPicPr/>
          <p:nvPr/>
        </p:nvPicPr>
        <p:blipFill>
          <a:blip r:embed="rId53"/>
          <a:stretch/>
        </p:blipFill>
        <p:spPr>
          <a:xfrm>
            <a:off x="11968920" y="4954680"/>
            <a:ext cx="1813320" cy="686880"/>
          </a:xfrm>
          <a:prstGeom prst="rect">
            <a:avLst/>
          </a:prstGeom>
          <a:ln w="0">
            <a:noFill/>
          </a:ln>
        </p:spPr>
      </p:pic>
      <p:pic>
        <p:nvPicPr>
          <p:cNvPr id="375" name="Imagen 121" descr=""/>
          <p:cNvPicPr/>
          <p:nvPr/>
        </p:nvPicPr>
        <p:blipFill>
          <a:blip r:embed="rId54"/>
          <a:stretch/>
        </p:blipFill>
        <p:spPr>
          <a:xfrm>
            <a:off x="605520" y="6305760"/>
            <a:ext cx="1946880" cy="756720"/>
          </a:xfrm>
          <a:prstGeom prst="rect">
            <a:avLst/>
          </a:prstGeom>
          <a:ln w="0">
            <a:noFill/>
          </a:ln>
        </p:spPr>
      </p:pic>
      <p:pic>
        <p:nvPicPr>
          <p:cNvPr id="376" name="Imagen 122" descr=""/>
          <p:cNvPicPr/>
          <p:nvPr/>
        </p:nvPicPr>
        <p:blipFill>
          <a:blip r:embed="rId55"/>
          <a:stretch/>
        </p:blipFill>
        <p:spPr>
          <a:xfrm>
            <a:off x="12430080" y="6345360"/>
            <a:ext cx="1832040" cy="720000"/>
          </a:xfrm>
          <a:prstGeom prst="rect">
            <a:avLst/>
          </a:prstGeom>
          <a:ln w="0">
            <a:noFill/>
          </a:ln>
        </p:spPr>
      </p:pic>
      <p:pic>
        <p:nvPicPr>
          <p:cNvPr id="377" name="Imagen 123" descr=""/>
          <p:cNvPicPr/>
          <p:nvPr/>
        </p:nvPicPr>
        <p:blipFill>
          <a:blip r:embed="rId56"/>
          <a:stretch/>
        </p:blipFill>
        <p:spPr>
          <a:xfrm>
            <a:off x="234360" y="5529600"/>
            <a:ext cx="2133360" cy="6483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Freeform 7"/>
          <p:cNvSpPr/>
          <p:nvPr/>
        </p:nvSpPr>
        <p:spPr>
          <a:xfrm>
            <a:off x="1831680" y="137520"/>
            <a:ext cx="10966320" cy="685080"/>
          </a:xfrm>
          <a:custGeom>
            <a:avLst/>
            <a:gdLst>
              <a:gd name="textAreaLeft" fmla="*/ 0 w 10966320"/>
              <a:gd name="textAreaRight" fmla="*/ 10966680 w 10966320"/>
              <a:gd name="textAreaTop" fmla="*/ 0 h 685080"/>
              <a:gd name="textAreaBottom" fmla="*/ 685440 h 685080"/>
            </a:gdLst>
            <a:ahLst/>
            <a:rect l="textAreaLeft" t="textAreaTop" r="textAreaRight" b="textAreaBottom"/>
            <a:pathLst>
              <a:path w="13708378" h="856774">
                <a:moveTo>
                  <a:pt x="0" y="0"/>
                </a:moveTo>
                <a:lnTo>
                  <a:pt x="13708378" y="0"/>
                </a:lnTo>
                <a:lnTo>
                  <a:pt x="13708378" y="856774"/>
                </a:lnTo>
                <a:lnTo>
                  <a:pt x="0" y="856774"/>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79" name="Rectángulo redondeado 7"/>
          <p:cNvSpPr/>
          <p:nvPr/>
        </p:nvSpPr>
        <p:spPr>
          <a:xfrm>
            <a:off x="3128040" y="1175760"/>
            <a:ext cx="10082160" cy="5296680"/>
          </a:xfrm>
          <a:prstGeom prst="roundRect">
            <a:avLst>
              <a:gd name="adj" fmla="val 16667"/>
            </a:avLst>
          </a:prstGeom>
          <a:solidFill>
            <a:srgbClr val="f2edde"/>
          </a:solidFill>
          <a:ln w="19050">
            <a:solidFill>
              <a:srgbClr val="d28f05"/>
            </a:solidFill>
            <a:round/>
          </a:ln>
          <a:effectLst>
            <a:glow rad="63360">
              <a:srgbClr val="dfb04d"/>
            </a:glo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s-ES" sz="1800" spc="-1" strike="noStrike">
              <a:solidFill>
                <a:schemeClr val="lt1"/>
              </a:solidFill>
              <a:latin typeface="Trebuchet MS"/>
            </a:endParaRPr>
          </a:p>
        </p:txBody>
      </p:sp>
      <p:sp>
        <p:nvSpPr>
          <p:cNvPr id="380" name="TextBox 13"/>
          <p:cNvSpPr/>
          <p:nvPr/>
        </p:nvSpPr>
        <p:spPr>
          <a:xfrm>
            <a:off x="4269240" y="2080800"/>
            <a:ext cx="8276400" cy="3175560"/>
          </a:xfrm>
          <a:prstGeom prst="rect">
            <a:avLst/>
          </a:prstGeom>
          <a:noFill/>
          <a:ln>
            <a:noFill/>
          </a:ln>
          <a:effectLst>
            <a:outerShdw algn="ctr" blurRad="44280" dir="5400000" dist="2808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2"/>
          </a:lnRef>
          <a:fillRef idx="2">
            <a:schemeClr val="accent2"/>
          </a:fillRef>
          <a:effectRef idx="1">
            <a:schemeClr val="accent2"/>
          </a:effectRef>
          <a:fontRef idx="minor"/>
        </p:style>
        <p:txBody>
          <a:bodyPr lIns="0" rIns="0" tIns="0" bIns="0" anchor="t">
            <a:spAutoFit/>
          </a:bodyPr>
          <a:p>
            <a:pPr lvl="1" marL="607320" indent="-343080" algn="just" defTabSz="914400">
              <a:lnSpc>
                <a:spcPts val="4167"/>
              </a:lnSpc>
              <a:buClr>
                <a:srgbClr val="967d42"/>
              </a:buClr>
              <a:buFont typeface="Wingdings" charset="2"/>
              <a:buChar char=""/>
            </a:pPr>
            <a:r>
              <a:rPr b="1" lang="en-US" sz="2400" spc="-1" strike="noStrike">
                <a:solidFill>
                  <a:srgbClr val="c00000"/>
                </a:solidFill>
                <a:latin typeface="Calibri"/>
                <a:ea typeface="Open Sans"/>
              </a:rPr>
              <a:t>41</a:t>
            </a:r>
            <a:r>
              <a:rPr b="0" lang="en-US" sz="2400" spc="-1" strike="noStrike">
                <a:solidFill>
                  <a:srgbClr val="000000"/>
                </a:solidFill>
                <a:latin typeface="Calibri"/>
                <a:ea typeface="Open Sans"/>
              </a:rPr>
              <a:t> Proyectos en fase de desarrollo.</a:t>
            </a:r>
            <a:endParaRPr b="0" lang="es-ES" sz="2400" spc="-1" strike="noStrike">
              <a:solidFill>
                <a:srgbClr val="000000"/>
              </a:solidFill>
              <a:latin typeface="Arial"/>
            </a:endParaRPr>
          </a:p>
          <a:p>
            <a:pPr lvl="1" marL="607320" indent="-343080" algn="just" defTabSz="914400">
              <a:lnSpc>
                <a:spcPts val="4167"/>
              </a:lnSpc>
              <a:buClr>
                <a:srgbClr val="967d42"/>
              </a:buClr>
              <a:buFont typeface="Wingdings" charset="2"/>
              <a:buChar char=""/>
            </a:pPr>
            <a:r>
              <a:rPr b="1" lang="en-US" sz="2400" spc="-1" strike="noStrike">
                <a:solidFill>
                  <a:srgbClr val="c00000"/>
                </a:solidFill>
                <a:latin typeface="Calibri"/>
                <a:ea typeface="Open Sans"/>
              </a:rPr>
              <a:t>71</a:t>
            </a:r>
            <a:r>
              <a:rPr b="0" lang="en-US" sz="2400" spc="-1" strike="noStrike">
                <a:solidFill>
                  <a:srgbClr val="000000"/>
                </a:solidFill>
                <a:latin typeface="Calibri"/>
                <a:ea typeface="Open Sans"/>
              </a:rPr>
              <a:t> Dispositivos abiertos en todo el Territorio Regional.</a:t>
            </a:r>
            <a:endParaRPr b="0" lang="es-ES" sz="2400" spc="-1" strike="noStrike">
              <a:solidFill>
                <a:srgbClr val="000000"/>
              </a:solidFill>
              <a:latin typeface="Arial"/>
            </a:endParaRPr>
          </a:p>
          <a:p>
            <a:pPr lvl="1" marL="607320" indent="-343080" algn="just" defTabSz="914400">
              <a:lnSpc>
                <a:spcPts val="4167"/>
              </a:lnSpc>
              <a:buClr>
                <a:srgbClr val="967d42"/>
              </a:buClr>
              <a:buFont typeface="Wingdings" charset="2"/>
              <a:buChar char=""/>
            </a:pPr>
            <a:r>
              <a:rPr b="1" lang="en-US" sz="2400" spc="-1" strike="noStrike">
                <a:solidFill>
                  <a:srgbClr val="c00000"/>
                </a:solidFill>
                <a:latin typeface="Calibri"/>
                <a:ea typeface="Open Sans"/>
              </a:rPr>
              <a:t>185 </a:t>
            </a:r>
            <a:r>
              <a:rPr b="0" lang="en-US" sz="2400" spc="-1" strike="noStrike">
                <a:solidFill>
                  <a:srgbClr val="000000"/>
                </a:solidFill>
                <a:latin typeface="Calibri"/>
                <a:ea typeface="Open Sans"/>
              </a:rPr>
              <a:t>Profesionales acompañan el proceso de desarrollo personal.</a:t>
            </a:r>
            <a:endParaRPr b="0" lang="es-ES" sz="2400" spc="-1" strike="noStrike">
              <a:solidFill>
                <a:srgbClr val="000000"/>
              </a:solidFill>
              <a:latin typeface="Arial"/>
            </a:endParaRPr>
          </a:p>
          <a:p>
            <a:pPr lvl="1" marL="607320" indent="-343080" algn="just" defTabSz="914400">
              <a:lnSpc>
                <a:spcPts val="4167"/>
              </a:lnSpc>
              <a:buClr>
                <a:srgbClr val="967d42"/>
              </a:buClr>
              <a:buFont typeface="Wingdings" charset="2"/>
              <a:buChar char=""/>
            </a:pPr>
            <a:r>
              <a:rPr b="0" lang="en-US" sz="2400" spc="-1" strike="noStrike">
                <a:solidFill>
                  <a:srgbClr val="000000"/>
                </a:solidFill>
                <a:latin typeface="Calibri"/>
                <a:ea typeface="Open Sans"/>
              </a:rPr>
              <a:t>Más de </a:t>
            </a:r>
            <a:r>
              <a:rPr b="1" lang="en-US" sz="2400" spc="-1" strike="noStrike">
                <a:solidFill>
                  <a:srgbClr val="c00000"/>
                </a:solidFill>
                <a:latin typeface="Calibri"/>
                <a:ea typeface="Open Sans"/>
              </a:rPr>
              <a:t>3.500 personas</a:t>
            </a:r>
            <a:r>
              <a:rPr b="0" lang="en-US" sz="2400" spc="-1" strike="noStrike">
                <a:solidFill>
                  <a:srgbClr val="000000"/>
                </a:solidFill>
                <a:latin typeface="Calibri"/>
                <a:ea typeface="Open Sans"/>
              </a:rPr>
              <a:t>, 900 de ellas menores de 29 años, realizando un Itinerario Individualizado de Inclusión Activa.</a:t>
            </a:r>
            <a:endParaRPr b="0" lang="es-ES" sz="2400" spc="-1" strike="noStrike">
              <a:solidFill>
                <a:srgbClr val="000000"/>
              </a:solidFill>
              <a:latin typeface="Arial"/>
            </a:endParaRPr>
          </a:p>
        </p:txBody>
      </p:sp>
      <p:pic>
        <p:nvPicPr>
          <p:cNvPr id="381" name="Imagen 1" descr=""/>
          <p:cNvPicPr/>
          <p:nvPr/>
        </p:nvPicPr>
        <p:blipFill>
          <a:blip r:embed="rId2"/>
          <a:stretch/>
        </p:blipFill>
        <p:spPr>
          <a:xfrm>
            <a:off x="142560" y="3507120"/>
            <a:ext cx="5829120" cy="3885840"/>
          </a:xfrm>
          <a:prstGeom prst="rect">
            <a:avLst/>
          </a:prstGeom>
          <a:ln w="0">
            <a:noFill/>
          </a:ln>
        </p:spPr>
      </p:pic>
    </p:spTree>
  </p:cSld>
  <mc:AlternateContent>
    <mc:Choice Requires="p14">
      <p:transition p14:dur="10"/>
    </mc:Choice>
    <mc:Fallback>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2" name="Imagen 11" descr=""/>
          <p:cNvPicPr/>
          <p:nvPr/>
        </p:nvPicPr>
        <p:blipFill>
          <a:blip r:embed="rId1"/>
          <a:stretch/>
        </p:blipFill>
        <p:spPr>
          <a:xfrm>
            <a:off x="0" y="0"/>
            <a:ext cx="14630040" cy="8229240"/>
          </a:xfrm>
          <a:prstGeom prst="rect">
            <a:avLst/>
          </a:prstGeom>
          <a:ln w="0">
            <a:noFill/>
          </a:ln>
        </p:spPr>
      </p:pic>
      <p:sp>
        <p:nvSpPr>
          <p:cNvPr id="383" name="CustomShape 2"/>
          <p:cNvSpPr/>
          <p:nvPr/>
        </p:nvSpPr>
        <p:spPr>
          <a:xfrm>
            <a:off x="6106680" y="2946960"/>
            <a:ext cx="7555320" cy="1132920"/>
          </a:xfrm>
          <a:prstGeom prst="rect">
            <a:avLst/>
          </a:prstGeom>
          <a:noFill/>
          <a:ln w="0">
            <a:noFill/>
          </a:ln>
        </p:spPr>
        <p:style>
          <a:lnRef idx="0"/>
          <a:fillRef idx="0"/>
          <a:effectRef idx="0"/>
          <a:fontRef idx="minor"/>
        </p:style>
        <p:txBody>
          <a:bodyPr lIns="0" rIns="0" tIns="0" bIns="0" anchor="t">
            <a:noAutofit/>
          </a:bodyPr>
          <a:p>
            <a:pPr algn="ctr" defTabSz="914400">
              <a:lnSpc>
                <a:spcPct val="150000"/>
              </a:lnSpc>
              <a:tabLst>
                <a:tab algn="l" pos="0"/>
              </a:tabLst>
            </a:pPr>
            <a:r>
              <a:rPr b="1" lang="en-US" sz="4000" spc="-1" strike="noStrike">
                <a:solidFill>
                  <a:srgbClr val="1b1b27"/>
                </a:solidFill>
                <a:latin typeface="Alexandria"/>
                <a:ea typeface="Alexandria"/>
              </a:rPr>
              <a:t>Ayudas para Programas de Integración Sociolaboral (APIS) - 2025</a:t>
            </a:r>
            <a:endParaRPr b="0" lang="es-ES" sz="4000" spc="-1" strike="noStrike">
              <a:solidFill>
                <a:srgbClr val="000000"/>
              </a:solidFill>
              <a:latin typeface="Arial"/>
            </a:endParaRPr>
          </a:p>
        </p:txBody>
      </p:sp>
      <p:grpSp>
        <p:nvGrpSpPr>
          <p:cNvPr id="384" name="Group 3"/>
          <p:cNvGrpSpPr/>
          <p:nvPr/>
        </p:nvGrpSpPr>
        <p:grpSpPr>
          <a:xfrm>
            <a:off x="6048000" y="7264800"/>
            <a:ext cx="8134920" cy="964080"/>
            <a:chOff x="6048000" y="7264800"/>
            <a:chExt cx="8134920" cy="964080"/>
          </a:xfrm>
        </p:grpSpPr>
        <p:sp>
          <p:nvSpPr>
            <p:cNvPr id="385" name="CustomShape 4"/>
            <p:cNvSpPr/>
            <p:nvPr/>
          </p:nvSpPr>
          <p:spPr>
            <a:xfrm flipH="1">
              <a:off x="13209840" y="750204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86" name="CustomShape 5"/>
            <p:cNvSpPr/>
            <p:nvPr/>
          </p:nvSpPr>
          <p:spPr>
            <a:xfrm>
              <a:off x="13618440" y="733788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87" name="CustomShape 6"/>
            <p:cNvSpPr/>
            <p:nvPr/>
          </p:nvSpPr>
          <p:spPr>
            <a:xfrm>
              <a:off x="6048000" y="726480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88" name="CustomShape 7"/>
            <p:cNvSpPr/>
            <p:nvPr/>
          </p:nvSpPr>
          <p:spPr>
            <a:xfrm>
              <a:off x="8497440" y="759492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389" name="CustomShape 8"/>
            <p:cNvSpPr/>
            <p:nvPr/>
          </p:nvSpPr>
          <p:spPr>
            <a:xfrm>
              <a:off x="8497440" y="785628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pic>
        <p:nvPicPr>
          <p:cNvPr id="390" name="Picture 2" descr=""/>
          <p:cNvPicPr/>
          <p:nvPr/>
        </p:nvPicPr>
        <p:blipFill>
          <a:blip r:embed="rId5"/>
          <a:stretch/>
        </p:blipFill>
        <p:spPr>
          <a:xfrm>
            <a:off x="558360" y="1797480"/>
            <a:ext cx="4989240" cy="4883400"/>
          </a:xfrm>
          <a:prstGeom prst="rect">
            <a:avLst/>
          </a:prstGeom>
          <a:ln w="0">
            <a:noFill/>
          </a:ln>
        </p:spPr>
      </p:pic>
      <p:pic>
        <p:nvPicPr>
          <p:cNvPr id="391" name="Imagen 12" descr=""/>
          <p:cNvPicPr/>
          <p:nvPr/>
        </p:nvPicPr>
        <p:blipFill>
          <a:blip r:embed="rId6"/>
          <a:srcRect l="6056" t="13550" r="6394" b="34897"/>
          <a:stretch/>
        </p:blipFill>
        <p:spPr>
          <a:xfrm>
            <a:off x="7315200" y="469440"/>
            <a:ext cx="5940000" cy="7660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2" name="Imagen 11" descr=""/>
          <p:cNvPicPr/>
          <p:nvPr/>
        </p:nvPicPr>
        <p:blipFill>
          <a:blip r:embed="rId1"/>
          <a:stretch/>
        </p:blipFill>
        <p:spPr>
          <a:xfrm>
            <a:off x="0" y="0"/>
            <a:ext cx="14630040" cy="8229240"/>
          </a:xfrm>
          <a:prstGeom prst="rect">
            <a:avLst/>
          </a:prstGeom>
          <a:ln w="0">
            <a:noFill/>
          </a:ln>
        </p:spPr>
      </p:pic>
      <p:sp>
        <p:nvSpPr>
          <p:cNvPr id="393" name="CustomShape 1"/>
          <p:cNvSpPr/>
          <p:nvPr/>
        </p:nvSpPr>
        <p:spPr>
          <a:xfrm>
            <a:off x="793800" y="2379600"/>
            <a:ext cx="13041720" cy="1416600"/>
          </a:xfrm>
          <a:prstGeom prst="rect">
            <a:avLst/>
          </a:prstGeom>
          <a:noFill/>
          <a:ln w="0">
            <a:noFill/>
          </a:ln>
        </p:spPr>
        <p:style>
          <a:lnRef idx="0"/>
          <a:fillRef idx="0"/>
          <a:effectRef idx="0"/>
          <a:fontRef idx="minor"/>
        </p:style>
        <p:txBody>
          <a:bodyPr lIns="0" rIns="0" tIns="0" bIns="0" anchor="t">
            <a:noAutofit/>
          </a:bodyPr>
          <a:p>
            <a:pPr algn="ctr" defTabSz="914400">
              <a:lnSpc>
                <a:spcPts val="5550"/>
              </a:lnSpc>
              <a:tabLst>
                <a:tab algn="l" pos="0"/>
              </a:tabLst>
            </a:pPr>
            <a:r>
              <a:rPr b="0" lang="en-US" sz="4450" spc="-1" strike="noStrike">
                <a:solidFill>
                  <a:srgbClr val="1b1b27"/>
                </a:solidFill>
                <a:latin typeface="Alexandria"/>
                <a:ea typeface="Alexandria"/>
              </a:rPr>
              <a:t>Qué son las Ayudas para Programas de Integración Sociolaboral (APIS)</a:t>
            </a:r>
            <a:endParaRPr b="0" lang="es-ES" sz="4450" spc="-1" strike="noStrike">
              <a:solidFill>
                <a:srgbClr val="000000"/>
              </a:solidFill>
              <a:latin typeface="Arial"/>
            </a:endParaRPr>
          </a:p>
        </p:txBody>
      </p:sp>
      <p:sp>
        <p:nvSpPr>
          <p:cNvPr id="394" name="CustomShape 2"/>
          <p:cNvSpPr/>
          <p:nvPr/>
        </p:nvSpPr>
        <p:spPr>
          <a:xfrm>
            <a:off x="1134000" y="4506120"/>
            <a:ext cx="12701520" cy="1509840"/>
          </a:xfrm>
          <a:prstGeom prst="rect">
            <a:avLst/>
          </a:prstGeom>
          <a:noFill/>
          <a:ln w="0">
            <a:noFill/>
          </a:ln>
        </p:spPr>
        <p:style>
          <a:lnRef idx="0"/>
          <a:fillRef idx="0"/>
          <a:effectRef idx="0"/>
          <a:fontRef idx="minor"/>
        </p:style>
        <p:txBody>
          <a:bodyPr lIns="0" rIns="0" tIns="0" bIns="0" anchor="t">
            <a:noAutofit/>
          </a:bodyPr>
          <a:p>
            <a:pPr algn="just" defTabSz="914400">
              <a:lnSpc>
                <a:spcPts val="2849"/>
              </a:lnSpc>
              <a:tabLst>
                <a:tab algn="l" pos="0"/>
              </a:tabLst>
            </a:pPr>
            <a:r>
              <a:rPr b="0" lang="en-US" sz="2000" spc="-1" strike="noStrike">
                <a:solidFill>
                  <a:srgbClr val="404155"/>
                </a:solidFill>
                <a:latin typeface="Alexandria"/>
                <a:ea typeface="Nobile"/>
              </a:rPr>
              <a:t>Son ayudas que </a:t>
            </a:r>
            <a:r>
              <a:rPr b="1" lang="en-US" sz="2000" spc="-1" strike="noStrike">
                <a:solidFill>
                  <a:srgbClr val="404155"/>
                </a:solidFill>
                <a:latin typeface="Alexandria"/>
                <a:ea typeface="Nobile"/>
              </a:rPr>
              <a:t>sufragan parcialmente los gastos derivados de la contratación </a:t>
            </a:r>
            <a:r>
              <a:rPr b="0" lang="en-US" sz="2000" spc="-1" strike="noStrike">
                <a:solidFill>
                  <a:srgbClr val="404155"/>
                </a:solidFill>
                <a:latin typeface="Alexandria"/>
                <a:ea typeface="Nobile"/>
              </a:rPr>
              <a:t>de personas en situación de vulnerabilidad social, que por sus especiales circunstacias no pueden acceder al mercado laboral en condiciones de igualdad, ofreciendoles la oportunidad de adquirir una experiencia válida de inserción en el mercado laboral.</a:t>
            </a:r>
            <a:endParaRPr b="0" lang="es-ES" sz="2000" spc="-1" strike="noStrike">
              <a:solidFill>
                <a:srgbClr val="000000"/>
              </a:solidFill>
              <a:latin typeface="Arial"/>
            </a:endParaRPr>
          </a:p>
        </p:txBody>
      </p:sp>
      <p:sp>
        <p:nvSpPr>
          <p:cNvPr id="395" name="CustomShape 3"/>
          <p:cNvSpPr/>
          <p:nvPr/>
        </p:nvSpPr>
        <p:spPr>
          <a:xfrm>
            <a:off x="793800" y="4250880"/>
            <a:ext cx="29520" cy="1598040"/>
          </a:xfrm>
          <a:prstGeom prst="rect">
            <a:avLst/>
          </a:prstGeom>
          <a:solidFill>
            <a:srgbClr val="1b54da"/>
          </a:solidFill>
          <a:ln w="0">
            <a:noFill/>
          </a:ln>
        </p:spPr>
        <p:style>
          <a:lnRef idx="0"/>
          <a:fillRef idx="0"/>
          <a:effectRef idx="0"/>
          <a:fontRef idx="minor"/>
        </p:style>
        <p:txBody>
          <a:bodyPr lIns="90000" rIns="90000" tIns="45000" bIns="45000" anchor="t">
            <a:noAutofit/>
          </a:bodyPr>
          <a:p>
            <a:endParaRPr b="0" lang="es-ES" sz="1800" spc="-1" strike="noStrike">
              <a:solidFill>
                <a:srgbClr val="ffffff"/>
              </a:solidFill>
              <a:latin typeface="Arial"/>
            </a:endParaRPr>
          </a:p>
        </p:txBody>
      </p:sp>
      <p:grpSp>
        <p:nvGrpSpPr>
          <p:cNvPr id="396" name="Group 4"/>
          <p:cNvGrpSpPr/>
          <p:nvPr/>
        </p:nvGrpSpPr>
        <p:grpSpPr>
          <a:xfrm>
            <a:off x="216000" y="7272000"/>
            <a:ext cx="8134920" cy="964080"/>
            <a:chOff x="216000" y="7272000"/>
            <a:chExt cx="8134920" cy="964080"/>
          </a:xfrm>
        </p:grpSpPr>
        <p:sp>
          <p:nvSpPr>
            <p:cNvPr id="397" name="CustomShape 5"/>
            <p:cNvSpPr/>
            <p:nvPr/>
          </p:nvSpPr>
          <p:spPr>
            <a:xfrm flipH="1">
              <a:off x="7377840" y="7509240"/>
              <a:ext cx="812520" cy="726840"/>
            </a:xfrm>
            <a:custGeom>
              <a:avLst/>
              <a:gdLst>
                <a:gd name="textAreaLeft" fmla="*/ -360 w 812520"/>
                <a:gd name="textAreaRight" fmla="*/ 812520 w 812520"/>
                <a:gd name="textAreaTop" fmla="*/ 0 h 726840"/>
                <a:gd name="textAreaBottom" fmla="*/ 727200 h 726840"/>
              </a:gdLst>
              <a:ahLst/>
              <a:rect l="textAreaLeft" t="textAreaTop" r="textAreaRight" b="textAreaBottom"/>
              <a:pathLst>
                <a:path w="1356207" h="1213189">
                  <a:moveTo>
                    <a:pt x="1356207" y="0"/>
                  </a:moveTo>
                  <a:lnTo>
                    <a:pt x="0" y="0"/>
                  </a:lnTo>
                  <a:lnTo>
                    <a:pt x="0" y="1213188"/>
                  </a:lnTo>
                  <a:lnTo>
                    <a:pt x="1356207" y="1213188"/>
                  </a:lnTo>
                  <a:lnTo>
                    <a:pt x="1356207" y="0"/>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98" name="CustomShape 6"/>
            <p:cNvSpPr/>
            <p:nvPr/>
          </p:nvSpPr>
          <p:spPr>
            <a:xfrm>
              <a:off x="7786440" y="7345080"/>
              <a:ext cx="564480" cy="798480"/>
            </a:xfrm>
            <a:custGeom>
              <a:avLst/>
              <a:gdLst>
                <a:gd name="textAreaLeft" fmla="*/ 0 w 564480"/>
                <a:gd name="textAreaRight" fmla="*/ 564840 w 564480"/>
                <a:gd name="textAreaTop" fmla="*/ 0 h 798480"/>
                <a:gd name="textAreaBottom" fmla="*/ 798840 h 798480"/>
              </a:gdLst>
              <a:ahLst/>
              <a:rect l="textAreaLeft" t="textAreaTop" r="textAreaRight" b="textAreaBottom"/>
              <a:pathLst>
                <a:path w="942409" h="1332836">
                  <a:moveTo>
                    <a:pt x="0" y="0"/>
                  </a:moveTo>
                  <a:lnTo>
                    <a:pt x="942409" y="0"/>
                  </a:lnTo>
                  <a:lnTo>
                    <a:pt x="942409" y="1332836"/>
                  </a:lnTo>
                  <a:lnTo>
                    <a:pt x="0" y="1332836"/>
                  </a:lnTo>
                  <a:lnTo>
                    <a:pt x="0" y="0"/>
                  </a:lnTo>
                  <a:close/>
                </a:path>
              </a:pathLst>
            </a:cu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399" name="CustomShape 7"/>
            <p:cNvSpPr/>
            <p:nvPr/>
          </p:nvSpPr>
          <p:spPr>
            <a:xfrm>
              <a:off x="216000" y="7272000"/>
              <a:ext cx="2354760" cy="843120"/>
            </a:xfrm>
            <a:custGeom>
              <a:avLst/>
              <a:gdLst>
                <a:gd name="textAreaLeft" fmla="*/ 0 w 2354760"/>
                <a:gd name="textAreaRight" fmla="*/ 2355120 w 2354760"/>
                <a:gd name="textAreaTop" fmla="*/ 0 h 843120"/>
                <a:gd name="textAreaBottom" fmla="*/ 843480 h 843120"/>
              </a:gdLst>
              <a:ahLst/>
              <a:rect l="textAreaLeft" t="textAreaTop" r="textAreaRight" b="textAreaBottom"/>
              <a:pathLst>
                <a:path w="3926277" h="1407205">
                  <a:moveTo>
                    <a:pt x="0" y="0"/>
                  </a:moveTo>
                  <a:lnTo>
                    <a:pt x="3926277" y="0"/>
                  </a:lnTo>
                  <a:lnTo>
                    <a:pt x="3926277" y="1407205"/>
                  </a:lnTo>
                  <a:lnTo>
                    <a:pt x="0" y="1407205"/>
                  </a:lnTo>
                  <a:lnTo>
                    <a:pt x="0" y="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s-ES" sz="1800" spc="-1" strike="noStrike">
                <a:solidFill>
                  <a:srgbClr val="000000"/>
                </a:solidFill>
                <a:latin typeface="Arial"/>
              </a:endParaRPr>
            </a:p>
          </p:txBody>
        </p:sp>
        <p:sp>
          <p:nvSpPr>
            <p:cNvPr id="400" name="CustomShape 8"/>
            <p:cNvSpPr/>
            <p:nvPr/>
          </p:nvSpPr>
          <p:spPr>
            <a:xfrm>
              <a:off x="2665440" y="7602120"/>
              <a:ext cx="2282400" cy="201240"/>
            </a:xfrm>
            <a:prstGeom prst="rect">
              <a:avLst/>
            </a:prstGeom>
            <a:noFill/>
            <a:ln w="0">
              <a:noFill/>
            </a:ln>
          </p:spPr>
          <p:style>
            <a:lnRef idx="0"/>
            <a:fillRef idx="0"/>
            <a:effectRef idx="0"/>
            <a:fontRef idx="minor"/>
          </p:style>
          <p:txBody>
            <a:bodyPr lIns="0" rIns="0" tIns="0" bIns="0" anchor="t">
              <a:spAutoFit/>
            </a:bodyPr>
            <a:p>
              <a:pPr defTabSz="914400">
                <a:lnSpc>
                  <a:spcPts val="1587"/>
                </a:lnSpc>
              </a:pPr>
              <a:r>
                <a:rPr b="1" lang="en-US" sz="1100" spc="-1" strike="noStrike">
                  <a:solidFill>
                    <a:srgbClr val="2c4d9d"/>
                  </a:solidFill>
                  <a:latin typeface="Montserrat Bold"/>
                  <a:ea typeface="Montserrat Bold"/>
                </a:rPr>
                <a:t>Proyecto “</a:t>
              </a:r>
              <a:r>
                <a:rPr b="1" i="1" lang="en-US" sz="1100" spc="-1" strike="noStrike">
                  <a:solidFill>
                    <a:srgbClr val="2c4d9d"/>
                  </a:solidFill>
                  <a:latin typeface="Montserrat Bold Italics"/>
                  <a:ea typeface="Montserrat Bold Italics"/>
                </a:rPr>
                <a:t>Personas”</a:t>
              </a:r>
              <a:endParaRPr b="0" lang="es-ES" sz="1100" spc="-1" strike="noStrike">
                <a:solidFill>
                  <a:srgbClr val="000000"/>
                </a:solidFill>
                <a:latin typeface="Arial"/>
              </a:endParaRPr>
            </a:p>
          </p:txBody>
        </p:sp>
        <p:sp>
          <p:nvSpPr>
            <p:cNvPr id="401" name="CustomShape 9"/>
            <p:cNvSpPr/>
            <p:nvPr/>
          </p:nvSpPr>
          <p:spPr>
            <a:xfrm>
              <a:off x="2665440" y="7863480"/>
              <a:ext cx="5370480" cy="172440"/>
            </a:xfrm>
            <a:prstGeom prst="rect">
              <a:avLst/>
            </a:prstGeom>
            <a:noFill/>
            <a:ln w="0">
              <a:noFill/>
            </a:ln>
          </p:spPr>
          <p:style>
            <a:lnRef idx="0"/>
            <a:fillRef idx="0"/>
            <a:effectRef idx="0"/>
            <a:fontRef idx="minor"/>
          </p:style>
          <p:txBody>
            <a:bodyPr lIns="0" rIns="0" tIns="0" bIns="0" anchor="t">
              <a:spAutoFit/>
            </a:bodyPr>
            <a:p>
              <a:pPr defTabSz="914400">
                <a:lnSpc>
                  <a:spcPts val="1361"/>
                </a:lnSpc>
              </a:pPr>
              <a:r>
                <a:rPr b="0" i="1" lang="en-US" sz="1000" spc="-1" strike="noStrike">
                  <a:solidFill>
                    <a:srgbClr val="2c4d9d"/>
                  </a:solidFill>
                  <a:latin typeface="Montserrat Italics"/>
                  <a:ea typeface="Montserrat Italics"/>
                </a:rPr>
                <a:t>Metodología participativa para lograr la empleabilidad de personas vulnerables.</a:t>
              </a:r>
              <a:endParaRPr b="0" lang="es-ES" sz="1000" spc="-1" strike="noStrike">
                <a:solidFill>
                  <a:srgbClr val="000000"/>
                </a:solidFill>
                <a:latin typeface="Arial"/>
              </a:endParaRPr>
            </a:p>
          </p:txBody>
        </p:sp>
      </p:grpSp>
      <p:pic>
        <p:nvPicPr>
          <p:cNvPr id="402" name="Imagen 12" descr=""/>
          <p:cNvPicPr/>
          <p:nvPr/>
        </p:nvPicPr>
        <p:blipFill>
          <a:blip r:embed="rId5"/>
          <a:srcRect l="6056" t="13550" r="6394" b="34897"/>
          <a:stretch/>
        </p:blipFill>
        <p:spPr>
          <a:xfrm>
            <a:off x="7185600" y="532440"/>
            <a:ext cx="5940000" cy="7660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10.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11.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12.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13.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14.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15.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3.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4.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5.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6.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7.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8.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ppt/theme/theme9.xml><?xml version="1.0" encoding="utf-8"?>
<a:theme xmlns:a="http://schemas.openxmlformats.org/drawingml/2006/main" xmlns:r="http://schemas.openxmlformats.org/officeDocument/2006/relationships" name="Transmisión de listas">
  <a:themeElements>
    <a:clrScheme name="Solsticio">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nsmisión de listas">
      <a:majorFont>
        <a:latin typeface="Trebuchet MS" pitchFamily="0" charset="1"/>
        <a:ea typeface=""/>
        <a:cs typeface=""/>
      </a:majorFont>
      <a:minorFont>
        <a:latin typeface="Trebuchet MS" pitchFamily="0" charset="1"/>
        <a:ea typeface=""/>
        <a:cs typeface=""/>
      </a:minorFont>
    </a:fontScheme>
    <a:fmtScheme>
      <a:fillStyleLst>
        <a:solidFill>
          <a:schemeClr val="phClr"/>
        </a:solidFill>
        <a:gradFill>
          <a:gsLst>
            <a:gs pos="28000">
              <a:schemeClr val="phClr">
                <a:tint val="18000"/>
                <a:lumMod val="88000"/>
              </a:schemeClr>
            </a:gs>
            <a:gs pos="100000">
              <a:schemeClr val="phClr">
                <a:tint val="40000"/>
                <a:lumMod val="78000"/>
              </a:schemeClr>
            </a:gs>
          </a:gsLst>
          <a:lin ang="5400000" scaled="0"/>
          <a:tileRect l="0" t="0" r="0" b="0"/>
        </a:gradFill>
        <a:gradFill>
          <a:gsLst>
            <a:gs pos="0">
              <a:schemeClr val="phClr">
                <a:lumMod val="95000"/>
              </a:schemeClr>
            </a:gs>
            <a:gs pos="100000">
              <a:schemeClr val="phClr">
                <a:shade val="82000"/>
                <a:lumMod val="74000"/>
              </a:schemeClr>
            </a:gs>
          </a:gsLst>
          <a:lin ang="5400000" scaled="0"/>
          <a:tileRect l="0" t="0" r="0" b="0"/>
        </a:gradFill>
      </a:fillStyleLst>
      <a:lnStyleLst>
        <a:ln w="9525" cap="flat" cmpd="sng" algn="ctr">
          <a:prstDash val="solid"/>
        </a:ln>
        <a:ln w="15875" cap="flat" cmpd="sng" algn="ctr">
          <a:prstDash val="solid"/>
        </a:ln>
        <a:ln w="254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shade val="90000"/>
                <a:lumMod val="100000"/>
              </a:schemeClr>
            </a:gs>
            <a:gs pos="60000">
              <a:schemeClr val="phClr">
                <a:tint val="95000"/>
                <a:shade val="100000"/>
                <a:lumMod val="130000"/>
              </a:schemeClr>
            </a:gs>
            <a:gs pos="100000">
              <a:schemeClr val="phClr">
                <a:tint val="97000"/>
                <a:shade val="100000"/>
                <a:lumMod val="80000"/>
              </a:schemeClr>
            </a:gs>
          </a:gsLst>
          <a:path path="circle">
            <a:fillToRect l="20000" t="10000" r="20000" b="60000"/>
          </a:path>
          <a:tileRect l="0" t="0" r="0" b="0"/>
        </a:gradFill>
        <a:gradFill>
          <a:gsLst>
            <a:gs pos="0">
              <a:schemeClr val="phClr">
                <a:tint val="94000"/>
                <a:lumMod val="160000"/>
              </a:schemeClr>
            </a:gs>
            <a:gs pos="42000">
              <a:schemeClr val="phClr">
                <a:tint val="94000"/>
                <a:shade val="94000"/>
                <a:lumMod val="130000"/>
              </a:schemeClr>
            </a:gs>
            <a:gs pos="100000">
              <a:schemeClr val="phClr">
                <a:tint val="97000"/>
                <a:shade val="94000"/>
                <a:lumMod val="84000"/>
              </a:schemeClr>
            </a:gs>
          </a:gsLst>
          <a:path path="circle">
            <a:fillToRect l="24000" t="44000" r="24000" b="12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2401</TotalTime>
  <Application>LibreOffice/24.2.2.2$Windows_X86_64 LibreOffice_project/d56cc158d8a96260b836f100ef4b4ef25d6f1a01</Application>
  <AppVersion>15.0000</AppVersion>
  <Words>1521</Words>
  <Paragraphs>271</Paragraphs>
  <Company>PptxGenJS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2025-06-03T08:22:21Z</dcterms:created>
  <dc:creator>PptxGenJS</dc:creator>
  <dc:description/>
  <dc:language>es-ES</dc:language>
  <cp:lastModifiedBy>NAVARRO MATEOS, BEATRIZ</cp:lastModifiedBy>
  <cp:lastPrinted>2025-09-29T14:26:06Z</cp:lastPrinted>
  <dcterms:modified xsi:type="dcterms:W3CDTF">2025-10-03T08:23:43Z</dcterms:modified>
  <cp:revision>154</cp:revision>
  <dc:subject>PptxGenJS Presentation</dc:subject>
  <dc:title>PptxGenJS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21</vt:i4>
  </property>
  <property fmtid="{D5CDD505-2E9C-101B-9397-08002B2CF9AE}" pid="3" name="PresentationFormat">
    <vt:lpwstr>Personalizado</vt:lpwstr>
  </property>
  <property fmtid="{D5CDD505-2E9C-101B-9397-08002B2CF9AE}" pid="4" name="Slides">
    <vt:i4>29</vt:i4>
  </property>
</Properties>
</file>