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9.tif" ContentType="image/tiff"/>
  <Override PartName="/ppt/media/image1.jpeg" ContentType="image/jpeg"/>
  <Override PartName="/ppt/media/image21.png" ContentType="image/png"/>
  <Override PartName="/ppt/media/image2.tif" ContentType="image/tiff"/>
  <Override PartName="/ppt/media/image3.jpeg" ContentType="image/jpeg"/>
  <Override PartName="/ppt/media/image4.wmf" ContentType="image/x-wmf"/>
  <Override PartName="/ppt/media/image5.jpeg" ContentType="image/jpeg"/>
  <Override PartName="/ppt/media/image11.png" ContentType="image/png"/>
  <Override PartName="/ppt/media/image7.png" ContentType="image/png"/>
  <Override PartName="/ppt/media/image6.tif" ContentType="image/tiff"/>
  <Override PartName="/ppt/media/image8.jpeg" ContentType="image/jpeg"/>
  <Override PartName="/ppt/media/image10.jpeg" ContentType="image/jpeg"/>
  <Override PartName="/ppt/media/image12.wmf" ContentType="image/x-wmf"/>
  <Override PartName="/ppt/media/image28.jpeg" ContentType="image/jpeg"/>
  <Override PartName="/ppt/media/image13.jpeg" ContentType="image/jpeg"/>
  <Override PartName="/ppt/media/image14.tif" ContentType="image/tiff"/>
  <Override PartName="/ppt/media/image15.png" ContentType="image/png"/>
  <Override PartName="/ppt/media/image16.jpeg" ContentType="image/jpeg"/>
  <Override PartName="/ppt/media/image17.tif" ContentType="image/tiff"/>
  <Override PartName="/ppt/media/image18.png" ContentType="image/png"/>
  <Override PartName="/ppt/media/image19.jpeg" ContentType="image/jpeg"/>
  <Override PartName="/ppt/media/image20.tif" ContentType="image/tiff"/>
  <Override PartName="/ppt/media/image22.jpeg" ContentType="image/jpeg"/>
  <Override PartName="/ppt/media/image23.tif" ContentType="image/tiff"/>
  <Override PartName="/ppt/media/image24.png" ContentType="image/png"/>
  <Override PartName="/ppt/media/image25.jpeg" ContentType="image/jpeg"/>
  <Override PartName="/ppt/media/image27.png" ContentType="image/png"/>
  <Override PartName="/ppt/media/image26.tif" ContentType="image/tiff"/>
  <Override PartName="/ppt/media/image29.wmf" ContentType="image/x-wmf"/>
  <Override PartName="/ppt/media/image30.jpeg" ContentType="image/jpeg"/>
  <Override PartName="/ppt/media/image31.wmf" ContentType="image/x-wmf"/>
  <Override PartName="/ppt/media/image32.jpeg" ContentType="image/jpeg"/>
  <Override PartName="/ppt/media/image3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spPr>
            <a:solidFill>
              <a:srgbClr val="5b9bd5"/>
            </a:solidFill>
            <a:ln w="0">
              <a:noFill/>
            </a:ln>
          </c:spPr>
          <c:explosion val="0"/>
          <c:dPt>
            <c:idx val="0"/>
            <c:spPr>
              <a:gradFill>
                <a:gsLst>
                  <a:gs pos="0">
                    <a:srgbClr val="5b9bd5"/>
                  </a:gs>
                  <a:gs pos="100000">
                    <a:srgbClr val="9dc3e6"/>
                  </a:gs>
                </a:gsLst>
                <a:lin ang="5400000"/>
              </a:gra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gradFill>
                <a:gsLst>
                  <a:gs pos="0">
                    <a:srgbClr val="ed7d31"/>
                  </a:gs>
                  <a:gs pos="100000">
                    <a:srgbClr val="f4b183"/>
                  </a:gs>
                </a:gsLst>
                <a:lin ang="5400000"/>
              </a:gra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txPr>
                <a:bodyPr wrap="squar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txPr>
                <a:bodyPr wrap="squar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"/>
                <c:pt idx="0">
                  <c:v>Hombre</c:v>
                </c:pt>
                <c:pt idx="1">
                  <c:v>Mujer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28</c:v>
                </c:pt>
                <c:pt idx="1">
                  <c:v>34</c:v>
                </c:pt>
              </c:numCache>
            </c:numRef>
          </c:val>
        </c:ser>
        <c:firstSliceAng val="0"/>
      </c:pieChart>
      <c:spPr>
        <a:noFill/>
        <a:ln w="0">
          <a:noFill/>
        </a:ln>
      </c:spPr>
    </c:plotArea>
    <c:legend>
      <c:legendPos val="r"/>
      <c:overlay val="0"/>
      <c:spPr>
        <a:solidFill>
          <a:srgbClr val="ffffff">
            <a:alpha val="50000"/>
          </a:srgbClr>
        </a:solidFill>
        <a:ln w="0">
          <a:noFill/>
        </a:ln>
      </c:spPr>
      <c:txPr>
        <a:bodyPr/>
        <a:lstStyle/>
        <a:p>
          <a:pPr>
            <a:defRPr b="0" sz="1600" spc="-1" strike="noStrike">
              <a:solidFill>
                <a:srgbClr val="595959"/>
              </a:solidFill>
              <a:latin typeface="Calibri"/>
              <a:ea typeface="DejaVu Sans"/>
            </a:defRPr>
          </a:pPr>
        </a:p>
      </c:txPr>
    </c:legend>
    <c:plotVisOnly val="1"/>
    <c:dispBlanksAs val="gap"/>
  </c:chart>
  <c:spPr>
    <a:pattFill prst="ltDnDiag">
      <a:fgClr>
        <a:srgbClr val="ffffff"/>
      </a:fgClr>
      <a:bgClr>
        <a:srgbClr val="e6e6e6"/>
      </a:bgClr>
    </a:pattFill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s-ES" sz="1800" spc="-1" strike="noStrike">
                <a:latin typeface="Arial"/>
              </a:rPr>
              <a:t>Pulse para editar el formato del texto de título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Pulse para editar el formato de texto del esquema</a:t>
            </a:r>
            <a:endParaRPr b="0" lang="es-E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Segundo nivel del esquema</a:t>
            </a:r>
            <a:endParaRPr b="0" lang="es-E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Tercer nivel del esquema</a:t>
            </a:r>
            <a:endParaRPr b="0" lang="es-E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Cuarto nivel del esquema</a:t>
            </a:r>
            <a:endParaRPr b="0" lang="es-E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Quinto nivel del esquema</a:t>
            </a:r>
            <a:endParaRPr b="0" lang="es-E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Sexto nivel del esquema</a:t>
            </a:r>
            <a:endParaRPr b="0" lang="es-E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Séptimo nivel del esquema</a:t>
            </a:r>
            <a:endParaRPr b="0" lang="es-E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3.tif"/><Relationship Id="rId2" Type="http://schemas.openxmlformats.org/officeDocument/2006/relationships/image" Target="../media/image24.png"/><Relationship Id="rId3" Type="http://schemas.openxmlformats.org/officeDocument/2006/relationships/image" Target="../media/image25.jpeg"/><Relationship Id="rId4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6.tif"/><Relationship Id="rId2" Type="http://schemas.openxmlformats.org/officeDocument/2006/relationships/image" Target="../media/image27.png"/><Relationship Id="rId3" Type="http://schemas.openxmlformats.org/officeDocument/2006/relationships/image" Target="../media/image28.jpeg"/><Relationship Id="rId4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9.wmf"/><Relationship Id="rId2" Type="http://schemas.openxmlformats.org/officeDocument/2006/relationships/image" Target="../media/image30.jpeg"/><Relationship Id="rId3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1.wmf"/><Relationship Id="rId2" Type="http://schemas.openxmlformats.org/officeDocument/2006/relationships/image" Target="../media/image32.jpeg"/><Relationship Id="rId3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3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tif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image" Target="../media/image4.wmf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tif"/><Relationship Id="rId2" Type="http://schemas.openxmlformats.org/officeDocument/2006/relationships/image" Target="../media/image7.png"/><Relationship Id="rId3" Type="http://schemas.openxmlformats.org/officeDocument/2006/relationships/image" Target="../media/image8.jpe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tif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wmf"/><Relationship Id="rId3" Type="http://schemas.openxmlformats.org/officeDocument/2006/relationships/image" Target="../media/image13.jpe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4.tif"/><Relationship Id="rId2" Type="http://schemas.openxmlformats.org/officeDocument/2006/relationships/image" Target="../media/image15.png"/><Relationship Id="rId3" Type="http://schemas.openxmlformats.org/officeDocument/2006/relationships/image" Target="../media/image16.jpe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7.tif"/><Relationship Id="rId2" Type="http://schemas.openxmlformats.org/officeDocument/2006/relationships/image" Target="../media/image18.png"/><Relationship Id="rId3" Type="http://schemas.openxmlformats.org/officeDocument/2006/relationships/image" Target="../media/image19.jpe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0.tif"/><Relationship Id="rId2" Type="http://schemas.openxmlformats.org/officeDocument/2006/relationships/image" Target="../media/image21.png"/><Relationship Id="rId3" Type="http://schemas.openxmlformats.org/officeDocument/2006/relationships/image" Target="../media/image22.jpe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1706040" y="576000"/>
            <a:ext cx="2421360" cy="791280"/>
          </a:xfrm>
          <a:prstGeom prst="rect">
            <a:avLst/>
          </a:prstGeom>
          <a:ln w="0">
            <a:noFill/>
          </a:ln>
        </p:spPr>
      </p:pic>
      <p:sp>
        <p:nvSpPr>
          <p:cNvPr id="39" name=""/>
          <p:cNvSpPr txBox="1"/>
          <p:nvPr/>
        </p:nvSpPr>
        <p:spPr>
          <a:xfrm>
            <a:off x="1480320" y="2943000"/>
            <a:ext cx="9231120" cy="972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es-ES" sz="3100" spc="-1" strike="noStrike">
                <a:solidFill>
                  <a:srgbClr val="000000"/>
                </a:solidFill>
                <a:latin typeface="Arial"/>
                <a:ea typeface="DejaVu Sans"/>
              </a:rPr>
              <a:t>ENCUESTAS </a:t>
            </a:r>
            <a:r>
              <a:rPr b="0" lang="es-ES" sz="3100" spc="38" strike="noStrike">
                <a:solidFill>
                  <a:srgbClr val="000000"/>
                </a:solidFill>
                <a:latin typeface="Arial"/>
                <a:ea typeface="DejaVu Sans"/>
              </a:rPr>
              <a:t>DE </a:t>
            </a:r>
            <a:r>
              <a:rPr b="0" lang="es-ES" sz="3100" spc="-12" strike="noStrike">
                <a:solidFill>
                  <a:srgbClr val="000000"/>
                </a:solidFill>
                <a:latin typeface="Arial"/>
                <a:ea typeface="DejaVu Sans"/>
              </a:rPr>
              <a:t>SATISFACCIÓN </a:t>
            </a:r>
            <a:r>
              <a:rPr b="0" lang="es-ES" sz="3100" spc="18" strike="noStrike">
                <a:solidFill>
                  <a:srgbClr val="000000"/>
                </a:solidFill>
                <a:latin typeface="Arial"/>
                <a:ea typeface="DejaVu Sans"/>
              </a:rPr>
              <a:t>SERVICIOS DE FORMACIÓN - </a:t>
            </a:r>
            <a:r>
              <a:rPr b="0" lang="es-ES" sz="3100" spc="-26" strike="noStrike">
                <a:solidFill>
                  <a:srgbClr val="000000"/>
                </a:solidFill>
                <a:latin typeface="Arial"/>
                <a:ea typeface="DejaVu Sans"/>
              </a:rPr>
              <a:t>RESULTADOS</a:t>
            </a:r>
            <a:r>
              <a:rPr b="0" lang="es-ES" sz="3100" spc="7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s-ES" sz="3100" spc="43" strike="noStrike">
                <a:solidFill>
                  <a:srgbClr val="000000"/>
                </a:solidFill>
                <a:latin typeface="Arial"/>
                <a:ea typeface="DejaVu Sans"/>
              </a:rPr>
              <a:t>2020</a:t>
            </a:r>
            <a:endParaRPr b="0" lang="es-ES" sz="3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n 1" descr=""/>
          <p:cNvPicPr/>
          <p:nvPr/>
        </p:nvPicPr>
        <p:blipFill>
          <a:blip r:embed="rId1"/>
          <a:stretch/>
        </p:blipFill>
        <p:spPr>
          <a:xfrm>
            <a:off x="689040" y="1342080"/>
            <a:ext cx="4188240" cy="3733560"/>
          </a:xfrm>
          <a:prstGeom prst="rect">
            <a:avLst/>
          </a:prstGeom>
          <a:ln w="0">
            <a:noFill/>
          </a:ln>
        </p:spPr>
      </p:pic>
      <p:pic>
        <p:nvPicPr>
          <p:cNvPr id="63" name="Picture 7" descr=""/>
          <p:cNvPicPr/>
          <p:nvPr/>
        </p:nvPicPr>
        <p:blipFill>
          <a:blip r:embed="rId2"/>
          <a:srcRect l="0" t="8674" r="0" b="0"/>
          <a:stretch/>
        </p:blipFill>
        <p:spPr>
          <a:xfrm>
            <a:off x="5712840" y="1227600"/>
            <a:ext cx="5382000" cy="4611240"/>
          </a:xfrm>
          <a:prstGeom prst="rect">
            <a:avLst/>
          </a:prstGeom>
          <a:ln w="0">
            <a:noFill/>
          </a:ln>
        </p:spPr>
      </p:pic>
      <p:pic>
        <p:nvPicPr>
          <p:cNvPr id="64" name="" descr=""/>
          <p:cNvPicPr/>
          <p:nvPr/>
        </p:nvPicPr>
        <p:blipFill>
          <a:blip r:embed="rId3"/>
          <a:stretch/>
        </p:blipFill>
        <p:spPr>
          <a:xfrm>
            <a:off x="720000" y="41364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Imagen 1" descr=""/>
          <p:cNvPicPr/>
          <p:nvPr/>
        </p:nvPicPr>
        <p:blipFill>
          <a:blip r:embed="rId1"/>
          <a:stretch/>
        </p:blipFill>
        <p:spPr>
          <a:xfrm>
            <a:off x="1052280" y="1938960"/>
            <a:ext cx="3875040" cy="2883600"/>
          </a:xfrm>
          <a:prstGeom prst="rect">
            <a:avLst/>
          </a:prstGeom>
          <a:ln w="0">
            <a:noFill/>
          </a:ln>
        </p:spPr>
      </p:pic>
      <p:pic>
        <p:nvPicPr>
          <p:cNvPr id="66" name="Picture 8" descr=""/>
          <p:cNvPicPr/>
          <p:nvPr/>
        </p:nvPicPr>
        <p:blipFill>
          <a:blip r:embed="rId2"/>
          <a:srcRect l="0" t="8920" r="0" b="0"/>
          <a:stretch/>
        </p:blipFill>
        <p:spPr>
          <a:xfrm>
            <a:off x="5411160" y="1490760"/>
            <a:ext cx="5783760" cy="4861800"/>
          </a:xfrm>
          <a:prstGeom prst="rect">
            <a:avLst/>
          </a:prstGeom>
          <a:ln w="0">
            <a:noFill/>
          </a:ln>
        </p:spPr>
      </p:pic>
      <p:pic>
        <p:nvPicPr>
          <p:cNvPr id="67" name="" descr=""/>
          <p:cNvPicPr/>
          <p:nvPr/>
        </p:nvPicPr>
        <p:blipFill>
          <a:blip r:embed="rId3"/>
          <a:stretch/>
        </p:blipFill>
        <p:spPr>
          <a:xfrm>
            <a:off x="986040" y="57600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n 1" descr=""/>
          <p:cNvPicPr/>
          <p:nvPr/>
        </p:nvPicPr>
        <p:blipFill>
          <a:blip r:embed="rId1"/>
          <a:stretch/>
        </p:blipFill>
        <p:spPr>
          <a:xfrm>
            <a:off x="2376000" y="288000"/>
            <a:ext cx="8056800" cy="6149880"/>
          </a:xfrm>
          <a:prstGeom prst="rect">
            <a:avLst/>
          </a:prstGeom>
          <a:ln w="0">
            <a:noFill/>
          </a:ln>
        </p:spPr>
      </p:pic>
      <p:pic>
        <p:nvPicPr>
          <p:cNvPr id="69" name="" descr=""/>
          <p:cNvPicPr/>
          <p:nvPr/>
        </p:nvPicPr>
        <p:blipFill>
          <a:blip r:embed="rId2"/>
          <a:stretch/>
        </p:blipFill>
        <p:spPr>
          <a:xfrm>
            <a:off x="288000" y="43200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1" descr=""/>
          <p:cNvPicPr/>
          <p:nvPr/>
        </p:nvPicPr>
        <p:blipFill>
          <a:blip r:embed="rId1"/>
          <a:stretch/>
        </p:blipFill>
        <p:spPr>
          <a:xfrm>
            <a:off x="1152000" y="1790640"/>
            <a:ext cx="9468720" cy="3320640"/>
          </a:xfrm>
          <a:prstGeom prst="rect">
            <a:avLst/>
          </a:prstGeom>
          <a:ln w="0">
            <a:noFill/>
          </a:ln>
        </p:spPr>
      </p:pic>
      <p:pic>
        <p:nvPicPr>
          <p:cNvPr id="71" name="" descr=""/>
          <p:cNvPicPr/>
          <p:nvPr/>
        </p:nvPicPr>
        <p:blipFill>
          <a:blip r:embed="rId2"/>
          <a:stretch/>
        </p:blipFill>
        <p:spPr>
          <a:xfrm>
            <a:off x="720000" y="48564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4609440" y="576360"/>
            <a:ext cx="23047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OBSERVACIONES</a:t>
            </a:r>
            <a:endParaRPr b="0" lang="es-ES" sz="2400" spc="-1" strike="noStrike"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977040" y="1302840"/>
            <a:ext cx="10182600" cy="527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Sugiere que el curso se podría haber continuado de forma online durante el confinamiento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Sugiere que se podría poner mejor climatización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Valora un “0” porque se enteró del curso a través de amistades y dice no haber inserción laboral 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Sugiere que se podría poner mejor climatización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Opina que las instalaciones son muy antiguas (sillas, mesas, etc..)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Indica que se podían haber impartido mayor cantidad de temas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Indica que se podían haber impartido mayor cantidad de temas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Falta de motivación por parte de la profesora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Curso excesivamente largo</a:t>
            </a:r>
            <a:endParaRPr b="0" lang="es-ES" sz="2000" spc="-1" strike="noStrike">
              <a:latin typeface="Arial"/>
            </a:endParaRPr>
          </a:p>
        </p:txBody>
      </p:sp>
      <p:pic>
        <p:nvPicPr>
          <p:cNvPr id="74" name="" descr=""/>
          <p:cNvPicPr/>
          <p:nvPr/>
        </p:nvPicPr>
        <p:blipFill>
          <a:blip r:embed="rId1"/>
          <a:stretch/>
        </p:blipFill>
        <p:spPr>
          <a:xfrm>
            <a:off x="1058040" y="36000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1" descr=""/>
          <p:cNvPicPr/>
          <p:nvPr/>
        </p:nvPicPr>
        <p:blipFill>
          <a:blip r:embed="rId1"/>
          <a:stretch/>
        </p:blipFill>
        <p:spPr>
          <a:xfrm>
            <a:off x="3181680" y="187920"/>
            <a:ext cx="6169320" cy="6279840"/>
          </a:xfrm>
          <a:prstGeom prst="rect">
            <a:avLst/>
          </a:prstGeom>
          <a:ln cap="sq" w="38160">
            <a:solidFill>
              <a:srgbClr val="000000"/>
            </a:solidFill>
            <a:miter/>
          </a:ln>
          <a:effectLst>
            <a:outerShdw algn="tl" blurRad="50760" dir="2700000" dist="37674" rotWithShape="0">
              <a:srgbClr val="000000">
                <a:alpha val="43000"/>
              </a:srgbClr>
            </a:outerShdw>
          </a:effectLst>
        </p:spPr>
      </p:pic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554040" y="36000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Gráfico 1"/>
          <p:cNvGraphicFramePr/>
          <p:nvPr/>
        </p:nvGraphicFramePr>
        <p:xfrm>
          <a:off x="3780360" y="1152000"/>
          <a:ext cx="4570920" cy="274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3" name="Imagen 2" descr=""/>
          <p:cNvPicPr/>
          <p:nvPr/>
        </p:nvPicPr>
        <p:blipFill>
          <a:blip r:embed="rId2"/>
          <a:stretch/>
        </p:blipFill>
        <p:spPr>
          <a:xfrm>
            <a:off x="2721960" y="4248000"/>
            <a:ext cx="5701320" cy="1180080"/>
          </a:xfrm>
          <a:prstGeom prst="rect">
            <a:avLst/>
          </a:prstGeom>
          <a:ln w="0">
            <a:noFill/>
          </a:ln>
        </p:spPr>
      </p:pic>
      <p:pic>
        <p:nvPicPr>
          <p:cNvPr id="44" name="" descr=""/>
          <p:cNvPicPr/>
          <p:nvPr/>
        </p:nvPicPr>
        <p:blipFill>
          <a:blip r:embed="rId3"/>
          <a:stretch/>
        </p:blipFill>
        <p:spPr>
          <a:xfrm>
            <a:off x="648000" y="48564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1" descr=""/>
          <p:cNvPicPr/>
          <p:nvPr/>
        </p:nvPicPr>
        <p:blipFill>
          <a:blip r:embed="rId1"/>
          <a:stretch/>
        </p:blipFill>
        <p:spPr>
          <a:xfrm>
            <a:off x="668520" y="1584000"/>
            <a:ext cx="4553640" cy="3745440"/>
          </a:xfrm>
          <a:prstGeom prst="rect">
            <a:avLst/>
          </a:prstGeom>
          <a:ln w="0">
            <a:noFill/>
          </a:ln>
        </p:spPr>
      </p:pic>
      <p:pic>
        <p:nvPicPr>
          <p:cNvPr id="46" name="Picture 3" descr=""/>
          <p:cNvPicPr/>
          <p:nvPr/>
        </p:nvPicPr>
        <p:blipFill>
          <a:blip r:embed="rId2"/>
          <a:srcRect l="-2222" t="6454" r="26026" b="586"/>
          <a:stretch/>
        </p:blipFill>
        <p:spPr>
          <a:xfrm>
            <a:off x="5725080" y="563760"/>
            <a:ext cx="5146560" cy="5901480"/>
          </a:xfrm>
          <a:prstGeom prst="rect">
            <a:avLst/>
          </a:prstGeom>
          <a:ln w="0">
            <a:noFill/>
          </a:ln>
        </p:spPr>
      </p:pic>
      <p:pic>
        <p:nvPicPr>
          <p:cNvPr id="47" name="" descr=""/>
          <p:cNvPicPr/>
          <p:nvPr/>
        </p:nvPicPr>
        <p:blipFill>
          <a:blip r:embed="rId3"/>
          <a:stretch/>
        </p:blipFill>
        <p:spPr>
          <a:xfrm>
            <a:off x="576000" y="41364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n 1" descr=""/>
          <p:cNvPicPr/>
          <p:nvPr/>
        </p:nvPicPr>
        <p:blipFill>
          <a:blip r:embed="rId1"/>
          <a:stretch/>
        </p:blipFill>
        <p:spPr>
          <a:xfrm>
            <a:off x="2717640" y="254160"/>
            <a:ext cx="6755400" cy="6348960"/>
          </a:xfrm>
          <a:prstGeom prst="rect">
            <a:avLst/>
          </a:prstGeom>
          <a:ln w="0">
            <a:noFill/>
          </a:ln>
        </p:spPr>
      </p:pic>
      <p:pic>
        <p:nvPicPr>
          <p:cNvPr id="49" name="" descr=""/>
          <p:cNvPicPr/>
          <p:nvPr/>
        </p:nvPicPr>
        <p:blipFill>
          <a:blip r:embed="rId2"/>
          <a:stretch/>
        </p:blipFill>
        <p:spPr>
          <a:xfrm>
            <a:off x="648000" y="48564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rcRect l="-46133" t="0" r="9698" b="-22990"/>
          <a:stretch/>
        </p:blipFill>
        <p:spPr>
          <a:xfrm>
            <a:off x="3521520" y="892800"/>
            <a:ext cx="6701400" cy="5964120"/>
          </a:xfrm>
          <a:prstGeom prst="rect">
            <a:avLst/>
          </a:prstGeom>
          <a:ln w="0">
            <a:noFill/>
          </a:ln>
        </p:spPr>
      </p:pic>
      <p:pic>
        <p:nvPicPr>
          <p:cNvPr id="51" name="Imagen 5" descr=""/>
          <p:cNvPicPr/>
          <p:nvPr/>
        </p:nvPicPr>
        <p:blipFill>
          <a:blip r:embed="rId2"/>
          <a:stretch/>
        </p:blipFill>
        <p:spPr>
          <a:xfrm>
            <a:off x="1152360" y="1628640"/>
            <a:ext cx="3744360" cy="3148560"/>
          </a:xfrm>
          <a:prstGeom prst="rect">
            <a:avLst/>
          </a:prstGeom>
          <a:ln w="0">
            <a:noFill/>
          </a:ln>
        </p:spPr>
      </p:pic>
      <p:pic>
        <p:nvPicPr>
          <p:cNvPr id="52" name="" descr=""/>
          <p:cNvPicPr/>
          <p:nvPr/>
        </p:nvPicPr>
        <p:blipFill>
          <a:blip r:embed="rId3"/>
          <a:stretch/>
        </p:blipFill>
        <p:spPr>
          <a:xfrm>
            <a:off x="698040" y="50400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1" descr=""/>
          <p:cNvPicPr/>
          <p:nvPr/>
        </p:nvPicPr>
        <p:blipFill>
          <a:blip r:embed="rId1"/>
          <a:stretch/>
        </p:blipFill>
        <p:spPr>
          <a:xfrm>
            <a:off x="875160" y="2001600"/>
            <a:ext cx="3616920" cy="2957760"/>
          </a:xfrm>
          <a:prstGeom prst="rect">
            <a:avLst/>
          </a:prstGeom>
          <a:ln w="0">
            <a:noFill/>
          </a:ln>
        </p:spPr>
      </p:pic>
      <p:pic>
        <p:nvPicPr>
          <p:cNvPr id="54" name="Picture 4" descr=""/>
          <p:cNvPicPr/>
          <p:nvPr/>
        </p:nvPicPr>
        <p:blipFill>
          <a:blip r:embed="rId2"/>
          <a:srcRect l="0" t="8674" r="0" b="0"/>
          <a:stretch/>
        </p:blipFill>
        <p:spPr>
          <a:xfrm>
            <a:off x="5672520" y="1377720"/>
            <a:ext cx="5421960" cy="4646160"/>
          </a:xfrm>
          <a:prstGeom prst="rect">
            <a:avLst/>
          </a:prstGeom>
          <a:ln w="0">
            <a:noFill/>
          </a:ln>
        </p:spPr>
      </p:pic>
      <p:pic>
        <p:nvPicPr>
          <p:cNvPr id="55" name="" descr=""/>
          <p:cNvPicPr/>
          <p:nvPr/>
        </p:nvPicPr>
        <p:blipFill>
          <a:blip r:embed="rId3"/>
          <a:stretch/>
        </p:blipFill>
        <p:spPr>
          <a:xfrm>
            <a:off x="698040" y="55764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agen 1" descr=""/>
          <p:cNvPicPr/>
          <p:nvPr/>
        </p:nvPicPr>
        <p:blipFill>
          <a:blip r:embed="rId1"/>
          <a:stretch/>
        </p:blipFill>
        <p:spPr>
          <a:xfrm>
            <a:off x="725040" y="1497240"/>
            <a:ext cx="3652200" cy="3524760"/>
          </a:xfrm>
          <a:prstGeom prst="rect">
            <a:avLst/>
          </a:prstGeom>
          <a:ln w="0">
            <a:noFill/>
          </a:ln>
        </p:spPr>
      </p:pic>
      <p:pic>
        <p:nvPicPr>
          <p:cNvPr id="57" name="Picture 5" descr=""/>
          <p:cNvPicPr/>
          <p:nvPr/>
        </p:nvPicPr>
        <p:blipFill>
          <a:blip r:embed="rId2"/>
          <a:srcRect l="0" t="8551" r="0" b="0"/>
          <a:stretch/>
        </p:blipFill>
        <p:spPr>
          <a:xfrm>
            <a:off x="5443560" y="1215000"/>
            <a:ext cx="6089400" cy="5225040"/>
          </a:xfrm>
          <a:prstGeom prst="rect">
            <a:avLst/>
          </a:prstGeom>
          <a:ln w="0">
            <a:noFill/>
          </a:ln>
        </p:spPr>
      </p:pic>
      <p:pic>
        <p:nvPicPr>
          <p:cNvPr id="58" name="" descr=""/>
          <p:cNvPicPr/>
          <p:nvPr/>
        </p:nvPicPr>
        <p:blipFill>
          <a:blip r:embed="rId3"/>
          <a:stretch/>
        </p:blipFill>
        <p:spPr>
          <a:xfrm>
            <a:off x="770040" y="41364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n 1" descr=""/>
          <p:cNvPicPr/>
          <p:nvPr/>
        </p:nvPicPr>
        <p:blipFill>
          <a:blip r:embed="rId1"/>
          <a:stretch/>
        </p:blipFill>
        <p:spPr>
          <a:xfrm>
            <a:off x="738000" y="1555200"/>
            <a:ext cx="3888720" cy="3466800"/>
          </a:xfrm>
          <a:prstGeom prst="rect">
            <a:avLst/>
          </a:prstGeom>
          <a:ln w="0">
            <a:noFill/>
          </a:ln>
        </p:spPr>
      </p:pic>
      <p:pic>
        <p:nvPicPr>
          <p:cNvPr id="60" name="Picture 6" descr=""/>
          <p:cNvPicPr/>
          <p:nvPr/>
        </p:nvPicPr>
        <p:blipFill>
          <a:blip r:embed="rId2"/>
          <a:srcRect l="0" t="8750" r="0" b="0"/>
          <a:stretch/>
        </p:blipFill>
        <p:spPr>
          <a:xfrm>
            <a:off x="5432760" y="1327680"/>
            <a:ext cx="5473440" cy="4686480"/>
          </a:xfrm>
          <a:prstGeom prst="rect">
            <a:avLst/>
          </a:prstGeom>
          <a:ln w="0">
            <a:noFill/>
          </a:ln>
        </p:spPr>
      </p:pic>
      <p:pic>
        <p:nvPicPr>
          <p:cNvPr id="61" name="" descr=""/>
          <p:cNvPicPr/>
          <p:nvPr/>
        </p:nvPicPr>
        <p:blipFill>
          <a:blip r:embed="rId3"/>
          <a:stretch/>
        </p:blipFill>
        <p:spPr>
          <a:xfrm>
            <a:off x="792000" y="432000"/>
            <a:ext cx="2037240" cy="6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Application>LibreOffice/7.1.1.2$Windows_X86_64 LibreOffice_project/fe0b08f4af1bacafe4c7ecc87ce55bb426164676</Application>
  <AppVersion>15.0000</AppVersion>
  <Words>109</Words>
  <Paragraphs>25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2020-10-05T15:15:51Z</dcterms:created>
  <dc:creator>Usuario de Microsoft Office</dc:creator>
  <dc:description/>
  <dc:language>es-ES</dc:language>
  <cp:lastModifiedBy/>
  <cp:lastPrinted>2020-10-06T08:44:50Z</cp:lastPrinted>
  <dcterms:modified xsi:type="dcterms:W3CDTF">2021-06-16T12:37:26Z</dcterms:modified>
  <cp:revision>18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Panorámica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14</vt:i4>
  </property>
</Properties>
</file>